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07" r:id="rId3"/>
    <p:sldMasterId id="2147483770" r:id="rId4"/>
    <p:sldMasterId id="2147483778" r:id="rId5"/>
  </p:sldMasterIdLst>
  <p:notesMasterIdLst>
    <p:notesMasterId r:id="rId47"/>
  </p:notesMasterIdLst>
  <p:sldIdLst>
    <p:sldId id="4244" r:id="rId6"/>
    <p:sldId id="274" r:id="rId7"/>
    <p:sldId id="4260" r:id="rId8"/>
    <p:sldId id="4265" r:id="rId9"/>
    <p:sldId id="4563" r:id="rId10"/>
    <p:sldId id="4573" r:id="rId11"/>
    <p:sldId id="4574" r:id="rId12"/>
    <p:sldId id="4576" r:id="rId13"/>
    <p:sldId id="4575" r:id="rId14"/>
    <p:sldId id="4360" r:id="rId15"/>
    <p:sldId id="4577" r:id="rId16"/>
    <p:sldId id="4578" r:id="rId17"/>
    <p:sldId id="4602" r:id="rId18"/>
    <p:sldId id="4262" r:id="rId19"/>
    <p:sldId id="4361" r:id="rId20"/>
    <p:sldId id="4362" r:id="rId21"/>
    <p:sldId id="4579" r:id="rId22"/>
    <p:sldId id="4581" r:id="rId23"/>
    <p:sldId id="4580" r:id="rId24"/>
    <p:sldId id="4582" r:id="rId25"/>
    <p:sldId id="4583" r:id="rId26"/>
    <p:sldId id="4584" r:id="rId27"/>
    <p:sldId id="4585" r:id="rId28"/>
    <p:sldId id="4586" r:id="rId29"/>
    <p:sldId id="4587" r:id="rId30"/>
    <p:sldId id="4588" r:id="rId31"/>
    <p:sldId id="4589" r:id="rId32"/>
    <p:sldId id="4590" r:id="rId33"/>
    <p:sldId id="4591" r:id="rId34"/>
    <p:sldId id="4592" r:id="rId35"/>
    <p:sldId id="4594" r:id="rId36"/>
    <p:sldId id="4595" r:id="rId37"/>
    <p:sldId id="4601" r:id="rId38"/>
    <p:sldId id="4596" r:id="rId39"/>
    <p:sldId id="4598" r:id="rId40"/>
    <p:sldId id="4603" r:id="rId41"/>
    <p:sldId id="4604" r:id="rId42"/>
    <p:sldId id="4605" r:id="rId43"/>
    <p:sldId id="4599" r:id="rId44"/>
    <p:sldId id="4600" r:id="rId45"/>
    <p:sldId id="4236"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00000"/>
    <a:srgbClr val="8BAE46"/>
    <a:srgbClr val="708541"/>
    <a:srgbClr val="B1D272"/>
    <a:srgbClr val="D7F3A2"/>
    <a:srgbClr val="D1D272"/>
    <a:srgbClr val="515A3C"/>
    <a:srgbClr val="004A86"/>
    <a:srgbClr val="0068B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492C2B1-3854-4EAD-B398-9F4D787B2B99}" v="1" dt="2022-08-01T08:03:18.389"/>
  </p1510:revLst>
</p1510:revInfo>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0" autoAdjust="0"/>
    <p:restoredTop sz="93577" autoAdjust="0"/>
  </p:normalViewPr>
  <p:slideViewPr>
    <p:cSldViewPr snapToGrid="0">
      <p:cViewPr varScale="1">
        <p:scale>
          <a:sx n="79" d="100"/>
          <a:sy n="79" d="100"/>
        </p:scale>
        <p:origin x="106" y="115"/>
      </p:cViewPr>
      <p:guideLst/>
    </p:cSldViewPr>
  </p:slideViewPr>
  <p:notesTextViewPr>
    <p:cViewPr>
      <p:scale>
        <a:sx n="1" d="1"/>
        <a:sy n="1" d="1"/>
      </p:scale>
      <p:origin x="0" y="0"/>
    </p:cViewPr>
  </p:notesTextViewPr>
  <p:sorterViewPr>
    <p:cViewPr>
      <p:scale>
        <a:sx n="100" d="100"/>
        <a:sy n="100" d="100"/>
      </p:scale>
      <p:origin x="0" y="-8837"/>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microsoft.com/office/2015/10/relationships/revisionInfo" Target="revisionInfo.xml"/><Relationship Id="rId5" Type="http://schemas.openxmlformats.org/officeDocument/2006/relationships/slideMaster" Target="slideMasters/slideMaster5.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20" Type="http://schemas.openxmlformats.org/officeDocument/2006/relationships/slide" Target="slides/slide15.xml"/><Relationship Id="rId41" Type="http://schemas.openxmlformats.org/officeDocument/2006/relationships/slide" Target="slides/slide36.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yung Ho Kim" userId="9694cfd42c244b92" providerId="LiveId" clId="{10A4ACF0-5969-428B-BBF4-98267F33C6CC}"/>
    <pc:docChg chg="undo custSel addSld delSld modSld sldOrd">
      <pc:chgData name="Myung Ho Kim" userId="9694cfd42c244b92" providerId="LiveId" clId="{10A4ACF0-5969-428B-BBF4-98267F33C6CC}" dt="2022-07-27T09:53:45.598" v="1881" actId="14100"/>
      <pc:docMkLst>
        <pc:docMk/>
      </pc:docMkLst>
      <pc:sldChg chg="modSp mod modNotes">
        <pc:chgData name="Myung Ho Kim" userId="9694cfd42c244b92" providerId="LiveId" clId="{10A4ACF0-5969-428B-BBF4-98267F33C6CC}" dt="2022-07-27T06:44:12.123" v="1287"/>
        <pc:sldMkLst>
          <pc:docMk/>
          <pc:sldMk cId="1963681475" sldId="4244"/>
        </pc:sldMkLst>
        <pc:spChg chg="mod">
          <ac:chgData name="Myung Ho Kim" userId="9694cfd42c244b92" providerId="LiveId" clId="{10A4ACF0-5969-428B-BBF4-98267F33C6CC}" dt="2022-07-27T06:42:23.547" v="1281"/>
          <ac:spMkLst>
            <pc:docMk/>
            <pc:sldMk cId="1963681475" sldId="4244"/>
            <ac:spMk id="3" creationId="{A57594E2-442D-48BF-A8DE-79346D0D7875}"/>
          </ac:spMkLst>
        </pc:spChg>
      </pc:sldChg>
      <pc:sldChg chg="modNotes">
        <pc:chgData name="Myung Ho Kim" userId="9694cfd42c244b92" providerId="LiveId" clId="{10A4ACF0-5969-428B-BBF4-98267F33C6CC}" dt="2022-07-27T06:42:23.547" v="1281"/>
        <pc:sldMkLst>
          <pc:docMk/>
          <pc:sldMk cId="137841839" sldId="4260"/>
        </pc:sldMkLst>
      </pc:sldChg>
      <pc:sldChg chg="modSp">
        <pc:chgData name="Myung Ho Kim" userId="9694cfd42c244b92" providerId="LiveId" clId="{10A4ACF0-5969-428B-BBF4-98267F33C6CC}" dt="2022-07-27T06:42:23.547" v="1281"/>
        <pc:sldMkLst>
          <pc:docMk/>
          <pc:sldMk cId="3839525887" sldId="4262"/>
        </pc:sldMkLst>
        <pc:spChg chg="mod">
          <ac:chgData name="Myung Ho Kim" userId="9694cfd42c244b92" providerId="LiveId" clId="{10A4ACF0-5969-428B-BBF4-98267F33C6CC}" dt="2022-07-27T06:42:23.547" v="1281"/>
          <ac:spMkLst>
            <pc:docMk/>
            <pc:sldMk cId="3839525887" sldId="4262"/>
            <ac:spMk id="2" creationId="{45057A2D-5909-426D-80EC-0717815DF01D}"/>
          </ac:spMkLst>
        </pc:spChg>
      </pc:sldChg>
      <pc:sldChg chg="modSp mod ord modNotesTx">
        <pc:chgData name="Myung Ho Kim" userId="9694cfd42c244b92" providerId="LiveId" clId="{10A4ACF0-5969-428B-BBF4-98267F33C6CC}" dt="2022-07-27T06:42:23.547" v="1281"/>
        <pc:sldMkLst>
          <pc:docMk/>
          <pc:sldMk cId="3225437124" sldId="4265"/>
        </pc:sldMkLst>
        <pc:spChg chg="mod">
          <ac:chgData name="Myung Ho Kim" userId="9694cfd42c244b92" providerId="LiveId" clId="{10A4ACF0-5969-428B-BBF4-98267F33C6CC}" dt="2022-07-27T06:42:23.547" v="1281"/>
          <ac:spMkLst>
            <pc:docMk/>
            <pc:sldMk cId="3225437124" sldId="4265"/>
            <ac:spMk id="10" creationId="{DBE73F6A-40B4-486E-A1A5-79249425D4B3}"/>
          </ac:spMkLst>
        </pc:spChg>
      </pc:sldChg>
      <pc:sldChg chg="modSp mod modNotes">
        <pc:chgData name="Myung Ho Kim" userId="9694cfd42c244b92" providerId="LiveId" clId="{10A4ACF0-5969-428B-BBF4-98267F33C6CC}" dt="2022-07-27T06:51:13.727" v="1635"/>
        <pc:sldMkLst>
          <pc:docMk/>
          <pc:sldMk cId="1300965652" sldId="4266"/>
        </pc:sldMkLst>
        <pc:spChg chg="mod">
          <ac:chgData name="Myung Ho Kim" userId="9694cfd42c244b92" providerId="LiveId" clId="{10A4ACF0-5969-428B-BBF4-98267F33C6CC}" dt="2022-07-27T06:51:13.727" v="1635"/>
          <ac:spMkLst>
            <pc:docMk/>
            <pc:sldMk cId="1300965652" sldId="4266"/>
            <ac:spMk id="10" creationId="{DBE73F6A-40B4-486E-A1A5-79249425D4B3}"/>
          </ac:spMkLst>
        </pc:spChg>
      </pc:sldChg>
      <pc:sldChg chg="modSp">
        <pc:chgData name="Myung Ho Kim" userId="9694cfd42c244b92" providerId="LiveId" clId="{10A4ACF0-5969-428B-BBF4-98267F33C6CC}" dt="2022-07-27T06:42:23.547" v="1281"/>
        <pc:sldMkLst>
          <pc:docMk/>
          <pc:sldMk cId="622290093" sldId="4292"/>
        </pc:sldMkLst>
        <pc:spChg chg="mod">
          <ac:chgData name="Myung Ho Kim" userId="9694cfd42c244b92" providerId="LiveId" clId="{10A4ACF0-5969-428B-BBF4-98267F33C6CC}" dt="2022-07-27T06:42:23.547" v="1281"/>
          <ac:spMkLst>
            <pc:docMk/>
            <pc:sldMk cId="622290093" sldId="4292"/>
            <ac:spMk id="2" creationId="{E262663D-45B3-4649-8561-CAC89595894A}"/>
          </ac:spMkLst>
        </pc:spChg>
      </pc:sldChg>
      <pc:sldChg chg="modSp mod modNotes">
        <pc:chgData name="Myung Ho Kim" userId="9694cfd42c244b92" providerId="LiveId" clId="{10A4ACF0-5969-428B-BBF4-98267F33C6CC}" dt="2022-07-27T06:51:35.010" v="1640" actId="6549"/>
        <pc:sldMkLst>
          <pc:docMk/>
          <pc:sldMk cId="1099524070" sldId="4294"/>
        </pc:sldMkLst>
        <pc:spChg chg="mod">
          <ac:chgData name="Myung Ho Kim" userId="9694cfd42c244b92" providerId="LiveId" clId="{10A4ACF0-5969-428B-BBF4-98267F33C6CC}" dt="2022-07-27T06:51:35.010" v="1640" actId="6549"/>
          <ac:spMkLst>
            <pc:docMk/>
            <pc:sldMk cId="1099524070" sldId="4294"/>
            <ac:spMk id="2" creationId="{E262663D-45B3-4649-8561-CAC89595894A}"/>
          </ac:spMkLst>
        </pc:spChg>
        <pc:spChg chg="mod">
          <ac:chgData name="Myung Ho Kim" userId="9694cfd42c244b92" providerId="LiveId" clId="{10A4ACF0-5969-428B-BBF4-98267F33C6CC}" dt="2022-07-27T06:42:23.547" v="1281"/>
          <ac:spMkLst>
            <pc:docMk/>
            <pc:sldMk cId="1099524070" sldId="4294"/>
            <ac:spMk id="27" creationId="{7C6D8F51-1C38-4918-8B5A-976698498415}"/>
          </ac:spMkLst>
        </pc:spChg>
      </pc:sldChg>
      <pc:sldChg chg="modSp mod">
        <pc:chgData name="Myung Ho Kim" userId="9694cfd42c244b92" providerId="LiveId" clId="{10A4ACF0-5969-428B-BBF4-98267F33C6CC}" dt="2022-07-27T09:53:45.598" v="1881" actId="14100"/>
        <pc:sldMkLst>
          <pc:docMk/>
          <pc:sldMk cId="3698541661" sldId="4297"/>
        </pc:sldMkLst>
        <pc:spChg chg="mod">
          <ac:chgData name="Myung Ho Kim" userId="9694cfd42c244b92" providerId="LiveId" clId="{10A4ACF0-5969-428B-BBF4-98267F33C6CC}" dt="2022-07-27T09:53:45.598" v="1881" actId="14100"/>
          <ac:spMkLst>
            <pc:docMk/>
            <pc:sldMk cId="3698541661" sldId="4297"/>
            <ac:spMk id="28" creationId="{1370125B-F493-4C59-8066-C3F413B280BC}"/>
          </ac:spMkLst>
        </pc:spChg>
      </pc:sldChg>
      <pc:sldChg chg="modSp mod modNotes">
        <pc:chgData name="Myung Ho Kim" userId="9694cfd42c244b92" providerId="LiveId" clId="{10A4ACF0-5969-428B-BBF4-98267F33C6CC}" dt="2022-07-27T09:51:39.878" v="1867" actId="20577"/>
        <pc:sldMkLst>
          <pc:docMk/>
          <pc:sldMk cId="3327464019" sldId="4299"/>
        </pc:sldMkLst>
        <pc:spChg chg="mod">
          <ac:chgData name="Myung Ho Kim" userId="9694cfd42c244b92" providerId="LiveId" clId="{10A4ACF0-5969-428B-BBF4-98267F33C6CC}" dt="2022-07-27T09:51:39.878" v="1867" actId="20577"/>
          <ac:spMkLst>
            <pc:docMk/>
            <pc:sldMk cId="3327464019" sldId="4299"/>
            <ac:spMk id="28" creationId="{1370125B-F493-4C59-8066-C3F413B280BC}"/>
          </ac:spMkLst>
        </pc:spChg>
      </pc:sldChg>
      <pc:sldChg chg="del">
        <pc:chgData name="Myung Ho Kim" userId="9694cfd42c244b92" providerId="LiveId" clId="{10A4ACF0-5969-428B-BBF4-98267F33C6CC}" dt="2022-07-27T06:43:21.327" v="1282" actId="47"/>
        <pc:sldMkLst>
          <pc:docMk/>
          <pc:sldMk cId="2561102116" sldId="4300"/>
        </pc:sldMkLst>
      </pc:sldChg>
      <pc:sldChg chg="del">
        <pc:chgData name="Myung Ho Kim" userId="9694cfd42c244b92" providerId="LiveId" clId="{10A4ACF0-5969-428B-BBF4-98267F33C6CC}" dt="2022-07-27T06:43:21.327" v="1282" actId="47"/>
        <pc:sldMkLst>
          <pc:docMk/>
          <pc:sldMk cId="457787753" sldId="4301"/>
        </pc:sldMkLst>
      </pc:sldChg>
      <pc:sldChg chg="del">
        <pc:chgData name="Myung Ho Kim" userId="9694cfd42c244b92" providerId="LiveId" clId="{10A4ACF0-5969-428B-BBF4-98267F33C6CC}" dt="2022-07-27T06:43:21.327" v="1282" actId="47"/>
        <pc:sldMkLst>
          <pc:docMk/>
          <pc:sldMk cId="718016318" sldId="4303"/>
        </pc:sldMkLst>
      </pc:sldChg>
      <pc:sldChg chg="del">
        <pc:chgData name="Myung Ho Kim" userId="9694cfd42c244b92" providerId="LiveId" clId="{10A4ACF0-5969-428B-BBF4-98267F33C6CC}" dt="2022-07-27T06:43:32.055" v="1283" actId="2696"/>
        <pc:sldMkLst>
          <pc:docMk/>
          <pc:sldMk cId="4015673291" sldId="4338"/>
        </pc:sldMkLst>
      </pc:sldChg>
      <pc:sldChg chg="del">
        <pc:chgData name="Myung Ho Kim" userId="9694cfd42c244b92" providerId="LiveId" clId="{10A4ACF0-5969-428B-BBF4-98267F33C6CC}" dt="2022-07-27T06:43:32.055" v="1283" actId="2696"/>
        <pc:sldMkLst>
          <pc:docMk/>
          <pc:sldMk cId="4119087776" sldId="4339"/>
        </pc:sldMkLst>
      </pc:sldChg>
      <pc:sldChg chg="del">
        <pc:chgData name="Myung Ho Kim" userId="9694cfd42c244b92" providerId="LiveId" clId="{10A4ACF0-5969-428B-BBF4-98267F33C6CC}" dt="2022-07-27T06:43:32.055" v="1283" actId="2696"/>
        <pc:sldMkLst>
          <pc:docMk/>
          <pc:sldMk cId="4214486160" sldId="4343"/>
        </pc:sldMkLst>
      </pc:sldChg>
      <pc:sldChg chg="modSp mod modNotes">
        <pc:chgData name="Myung Ho Kim" userId="9694cfd42c244b92" providerId="LiveId" clId="{10A4ACF0-5969-428B-BBF4-98267F33C6CC}" dt="2022-07-27T07:00:54.041" v="1641" actId="6549"/>
        <pc:sldMkLst>
          <pc:docMk/>
          <pc:sldMk cId="2349505544" sldId="4344"/>
        </pc:sldMkLst>
        <pc:spChg chg="mod">
          <ac:chgData name="Myung Ho Kim" userId="9694cfd42c244b92" providerId="LiveId" clId="{10A4ACF0-5969-428B-BBF4-98267F33C6CC}" dt="2022-07-27T07:00:54.041" v="1641" actId="6549"/>
          <ac:spMkLst>
            <pc:docMk/>
            <pc:sldMk cId="2349505544" sldId="4344"/>
            <ac:spMk id="2" creationId="{330F2EEA-94EB-4A08-B877-2D49C595F181}"/>
          </ac:spMkLst>
        </pc:spChg>
        <pc:spChg chg="mod">
          <ac:chgData name="Myung Ho Kim" userId="9694cfd42c244b92" providerId="LiveId" clId="{10A4ACF0-5969-428B-BBF4-98267F33C6CC}" dt="2022-07-27T06:44:26.701" v="1306" actId="20577"/>
          <ac:spMkLst>
            <pc:docMk/>
            <pc:sldMk cId="2349505544" sldId="4344"/>
            <ac:spMk id="6" creationId="{E7CEE39D-986C-4503-BEE5-328A9993D856}"/>
          </ac:spMkLst>
        </pc:spChg>
      </pc:sldChg>
      <pc:sldChg chg="modSp mod">
        <pc:chgData name="Myung Ho Kim" userId="9694cfd42c244b92" providerId="LiveId" clId="{10A4ACF0-5969-428B-BBF4-98267F33C6CC}" dt="2022-07-27T09:41:26.446" v="1680" actId="6549"/>
        <pc:sldMkLst>
          <pc:docMk/>
          <pc:sldMk cId="970191967" sldId="4345"/>
        </pc:sldMkLst>
        <pc:spChg chg="mod">
          <ac:chgData name="Myung Ho Kim" userId="9694cfd42c244b92" providerId="LiveId" clId="{10A4ACF0-5969-428B-BBF4-98267F33C6CC}" dt="2022-07-27T09:41:26.446" v="1680" actId="6549"/>
          <ac:spMkLst>
            <pc:docMk/>
            <pc:sldMk cId="970191967" sldId="4345"/>
            <ac:spMk id="2" creationId="{E262663D-45B3-4649-8561-CAC89595894A}"/>
          </ac:spMkLst>
        </pc:spChg>
      </pc:sldChg>
      <pc:sldChg chg="del">
        <pc:chgData name="Myung Ho Kim" userId="9694cfd42c244b92" providerId="LiveId" clId="{10A4ACF0-5969-428B-BBF4-98267F33C6CC}" dt="2022-07-27T06:43:47.456" v="1284" actId="2696"/>
        <pc:sldMkLst>
          <pc:docMk/>
          <pc:sldMk cId="1186373512" sldId="4346"/>
        </pc:sldMkLst>
      </pc:sldChg>
      <pc:sldChg chg="del">
        <pc:chgData name="Myung Ho Kim" userId="9694cfd42c244b92" providerId="LiveId" clId="{10A4ACF0-5969-428B-BBF4-98267F33C6CC}" dt="2022-07-27T06:43:47.456" v="1284" actId="2696"/>
        <pc:sldMkLst>
          <pc:docMk/>
          <pc:sldMk cId="3798470421" sldId="4347"/>
        </pc:sldMkLst>
      </pc:sldChg>
      <pc:sldChg chg="del">
        <pc:chgData name="Myung Ho Kim" userId="9694cfd42c244b92" providerId="LiveId" clId="{10A4ACF0-5969-428B-BBF4-98267F33C6CC}" dt="2022-07-27T06:43:47.456" v="1284" actId="2696"/>
        <pc:sldMkLst>
          <pc:docMk/>
          <pc:sldMk cId="3020480649" sldId="4348"/>
        </pc:sldMkLst>
      </pc:sldChg>
      <pc:sldChg chg="modNotes">
        <pc:chgData name="Myung Ho Kim" userId="9694cfd42c244b92" providerId="LiveId" clId="{10A4ACF0-5969-428B-BBF4-98267F33C6CC}" dt="2022-07-27T06:42:23.547" v="1281"/>
        <pc:sldMkLst>
          <pc:docMk/>
          <pc:sldMk cId="3555398594" sldId="4457"/>
        </pc:sldMkLst>
      </pc:sldChg>
      <pc:sldChg chg="modSp mod">
        <pc:chgData name="Myung Ho Kim" userId="9694cfd42c244b92" providerId="LiveId" clId="{10A4ACF0-5969-428B-BBF4-98267F33C6CC}" dt="2022-07-27T09:52:36.166" v="1879" actId="14100"/>
        <pc:sldMkLst>
          <pc:docMk/>
          <pc:sldMk cId="630764616" sldId="4458"/>
        </pc:sldMkLst>
        <pc:spChg chg="mod">
          <ac:chgData name="Myung Ho Kim" userId="9694cfd42c244b92" providerId="LiveId" clId="{10A4ACF0-5969-428B-BBF4-98267F33C6CC}" dt="2022-07-27T09:52:36.166" v="1879" actId="14100"/>
          <ac:spMkLst>
            <pc:docMk/>
            <pc:sldMk cId="630764616" sldId="4458"/>
            <ac:spMk id="12" creationId="{1D85F243-3DEC-4740-9728-ACC740D25E5A}"/>
          </ac:spMkLst>
        </pc:spChg>
      </pc:sldChg>
      <pc:sldChg chg="del">
        <pc:chgData name="Myung Ho Kim" userId="9694cfd42c244b92" providerId="LiveId" clId="{10A4ACF0-5969-428B-BBF4-98267F33C6CC}" dt="2022-07-27T06:43:47.456" v="1284" actId="2696"/>
        <pc:sldMkLst>
          <pc:docMk/>
          <pc:sldMk cId="1216957292" sldId="4459"/>
        </pc:sldMkLst>
      </pc:sldChg>
      <pc:sldChg chg="modSp del">
        <pc:chgData name="Myung Ho Kim" userId="9694cfd42c244b92" providerId="LiveId" clId="{10A4ACF0-5969-428B-BBF4-98267F33C6CC}" dt="2022-07-27T06:44:42.144" v="1308" actId="2696"/>
        <pc:sldMkLst>
          <pc:docMk/>
          <pc:sldMk cId="1298629666" sldId="4462"/>
        </pc:sldMkLst>
        <pc:spChg chg="mod">
          <ac:chgData name="Myung Ho Kim" userId="9694cfd42c244b92" providerId="LiveId" clId="{10A4ACF0-5969-428B-BBF4-98267F33C6CC}" dt="2022-07-27T06:44:12.123" v="1287"/>
          <ac:spMkLst>
            <pc:docMk/>
            <pc:sldMk cId="1298629666" sldId="4462"/>
            <ac:spMk id="2" creationId="{B9AB1E34-0059-4884-8B66-9015812542CD}"/>
          </ac:spMkLst>
        </pc:spChg>
      </pc:sldChg>
      <pc:sldChg chg="modSp mod">
        <pc:chgData name="Myung Ho Kim" userId="9694cfd42c244b92" providerId="LiveId" clId="{10A4ACF0-5969-428B-BBF4-98267F33C6CC}" dt="2022-07-27T06:46:38.295" v="1419" actId="20577"/>
        <pc:sldMkLst>
          <pc:docMk/>
          <pc:sldMk cId="1711909798" sldId="4473"/>
        </pc:sldMkLst>
        <pc:spChg chg="mod">
          <ac:chgData name="Myung Ho Kim" userId="9694cfd42c244b92" providerId="LiveId" clId="{10A4ACF0-5969-428B-BBF4-98267F33C6CC}" dt="2022-07-27T06:46:38.295" v="1419" actId="20577"/>
          <ac:spMkLst>
            <pc:docMk/>
            <pc:sldMk cId="1711909798" sldId="4473"/>
            <ac:spMk id="2" creationId="{330F2EEA-94EB-4A08-B877-2D49C595F181}"/>
          </ac:spMkLst>
        </pc:spChg>
        <pc:spChg chg="mod">
          <ac:chgData name="Myung Ho Kim" userId="9694cfd42c244b92" providerId="LiveId" clId="{10A4ACF0-5969-428B-BBF4-98267F33C6CC}" dt="2022-07-27T06:44:58.643" v="1327" actId="20577"/>
          <ac:spMkLst>
            <pc:docMk/>
            <pc:sldMk cId="1711909798" sldId="4473"/>
            <ac:spMk id="6" creationId="{E7CEE39D-986C-4503-BEE5-328A9993D856}"/>
          </ac:spMkLst>
        </pc:spChg>
      </pc:sldChg>
      <pc:sldChg chg="del">
        <pc:chgData name="Myung Ho Kim" userId="9694cfd42c244b92" providerId="LiveId" clId="{10A4ACF0-5969-428B-BBF4-98267F33C6CC}" dt="2022-07-27T06:46:15.382" v="1405" actId="47"/>
        <pc:sldMkLst>
          <pc:docMk/>
          <pc:sldMk cId="2459492064" sldId="4474"/>
        </pc:sldMkLst>
      </pc:sldChg>
      <pc:sldChg chg="del">
        <pc:chgData name="Myung Ho Kim" userId="9694cfd42c244b92" providerId="LiveId" clId="{10A4ACF0-5969-428B-BBF4-98267F33C6CC}" dt="2022-07-27T06:46:15.382" v="1405" actId="47"/>
        <pc:sldMkLst>
          <pc:docMk/>
          <pc:sldMk cId="1122035717" sldId="4475"/>
        </pc:sldMkLst>
      </pc:sldChg>
      <pc:sldChg chg="del">
        <pc:chgData name="Myung Ho Kim" userId="9694cfd42c244b92" providerId="LiveId" clId="{10A4ACF0-5969-428B-BBF4-98267F33C6CC}" dt="2022-07-27T06:46:15.382" v="1405" actId="47"/>
        <pc:sldMkLst>
          <pc:docMk/>
          <pc:sldMk cId="1619630725" sldId="4476"/>
        </pc:sldMkLst>
      </pc:sldChg>
      <pc:sldChg chg="del">
        <pc:chgData name="Myung Ho Kim" userId="9694cfd42c244b92" providerId="LiveId" clId="{10A4ACF0-5969-428B-BBF4-98267F33C6CC}" dt="2022-07-27T06:46:15.382" v="1405" actId="47"/>
        <pc:sldMkLst>
          <pc:docMk/>
          <pc:sldMk cId="290985099" sldId="4477"/>
        </pc:sldMkLst>
      </pc:sldChg>
      <pc:sldChg chg="del">
        <pc:chgData name="Myung Ho Kim" userId="9694cfd42c244b92" providerId="LiveId" clId="{10A4ACF0-5969-428B-BBF4-98267F33C6CC}" dt="2022-07-27T06:46:29.390" v="1406" actId="2696"/>
        <pc:sldMkLst>
          <pc:docMk/>
          <pc:sldMk cId="3598336858" sldId="4483"/>
        </pc:sldMkLst>
      </pc:sldChg>
      <pc:sldChg chg="del">
        <pc:chgData name="Myung Ho Kim" userId="9694cfd42c244b92" providerId="LiveId" clId="{10A4ACF0-5969-428B-BBF4-98267F33C6CC}" dt="2022-07-27T06:46:15.382" v="1405" actId="47"/>
        <pc:sldMkLst>
          <pc:docMk/>
          <pc:sldMk cId="879099697" sldId="4484"/>
        </pc:sldMkLst>
      </pc:sldChg>
      <pc:sldChg chg="del">
        <pc:chgData name="Myung Ho Kim" userId="9694cfd42c244b92" providerId="LiveId" clId="{10A4ACF0-5969-428B-BBF4-98267F33C6CC}" dt="2022-07-27T06:46:29.390" v="1406" actId="2696"/>
        <pc:sldMkLst>
          <pc:docMk/>
          <pc:sldMk cId="2617872557" sldId="4485"/>
        </pc:sldMkLst>
      </pc:sldChg>
      <pc:sldChg chg="del">
        <pc:chgData name="Myung Ho Kim" userId="9694cfd42c244b92" providerId="LiveId" clId="{10A4ACF0-5969-428B-BBF4-98267F33C6CC}" dt="2022-07-27T06:46:29.390" v="1406" actId="2696"/>
        <pc:sldMkLst>
          <pc:docMk/>
          <pc:sldMk cId="2054336393" sldId="4486"/>
        </pc:sldMkLst>
      </pc:sldChg>
      <pc:sldChg chg="del">
        <pc:chgData name="Myung Ho Kim" userId="9694cfd42c244b92" providerId="LiveId" clId="{10A4ACF0-5969-428B-BBF4-98267F33C6CC}" dt="2022-07-27T06:46:29.390" v="1406" actId="2696"/>
        <pc:sldMkLst>
          <pc:docMk/>
          <pc:sldMk cId="1132877041" sldId="4491"/>
        </pc:sldMkLst>
      </pc:sldChg>
      <pc:sldChg chg="modSp mod modNotes">
        <pc:chgData name="Myung Ho Kim" userId="9694cfd42c244b92" providerId="LiveId" clId="{10A4ACF0-5969-428B-BBF4-98267F33C6CC}" dt="2022-07-27T09:50:17.017" v="1773"/>
        <pc:sldMkLst>
          <pc:docMk/>
          <pc:sldMk cId="2034153951" sldId="4513"/>
        </pc:sldMkLst>
        <pc:spChg chg="mod">
          <ac:chgData name="Myung Ho Kim" userId="9694cfd42c244b92" providerId="LiveId" clId="{10A4ACF0-5969-428B-BBF4-98267F33C6CC}" dt="2022-07-27T08:12:42.204" v="1674" actId="20577"/>
          <ac:spMkLst>
            <pc:docMk/>
            <pc:sldMk cId="2034153951" sldId="4513"/>
            <ac:spMk id="2" creationId="{330F2EEA-94EB-4A08-B877-2D49C595F181}"/>
          </ac:spMkLst>
        </pc:spChg>
        <pc:spChg chg="mod">
          <ac:chgData name="Myung Ho Kim" userId="9694cfd42c244b92" providerId="LiveId" clId="{10A4ACF0-5969-428B-BBF4-98267F33C6CC}" dt="2022-07-27T06:48:13.581" v="1556"/>
          <ac:spMkLst>
            <pc:docMk/>
            <pc:sldMk cId="2034153951" sldId="4513"/>
            <ac:spMk id="6" creationId="{E7CEE39D-986C-4503-BEE5-328A9993D856}"/>
          </ac:spMkLst>
        </pc:spChg>
      </pc:sldChg>
      <pc:sldChg chg="del">
        <pc:chgData name="Myung Ho Kim" userId="9694cfd42c244b92" providerId="LiveId" clId="{10A4ACF0-5969-428B-BBF4-98267F33C6CC}" dt="2022-07-27T06:48:37.260" v="1557" actId="47"/>
        <pc:sldMkLst>
          <pc:docMk/>
          <pc:sldMk cId="1994135232" sldId="4514"/>
        </pc:sldMkLst>
      </pc:sldChg>
      <pc:sldChg chg="del">
        <pc:chgData name="Myung Ho Kim" userId="9694cfd42c244b92" providerId="LiveId" clId="{10A4ACF0-5969-428B-BBF4-98267F33C6CC}" dt="2022-07-27T06:48:37.260" v="1557" actId="47"/>
        <pc:sldMkLst>
          <pc:docMk/>
          <pc:sldMk cId="2890717927" sldId="4515"/>
        </pc:sldMkLst>
      </pc:sldChg>
      <pc:sldChg chg="del">
        <pc:chgData name="Myung Ho Kim" userId="9694cfd42c244b92" providerId="LiveId" clId="{10A4ACF0-5969-428B-BBF4-98267F33C6CC}" dt="2022-07-27T06:48:37.260" v="1557" actId="47"/>
        <pc:sldMkLst>
          <pc:docMk/>
          <pc:sldMk cId="1667291037" sldId="4516"/>
        </pc:sldMkLst>
      </pc:sldChg>
      <pc:sldChg chg="del">
        <pc:chgData name="Myung Ho Kim" userId="9694cfd42c244b92" providerId="LiveId" clId="{10A4ACF0-5969-428B-BBF4-98267F33C6CC}" dt="2022-07-27T06:48:37.260" v="1557" actId="47"/>
        <pc:sldMkLst>
          <pc:docMk/>
          <pc:sldMk cId="2298090779" sldId="4517"/>
        </pc:sldMkLst>
      </pc:sldChg>
      <pc:sldChg chg="del">
        <pc:chgData name="Myung Ho Kim" userId="9694cfd42c244b92" providerId="LiveId" clId="{10A4ACF0-5969-428B-BBF4-98267F33C6CC}" dt="2022-07-27T06:48:37.260" v="1557" actId="47"/>
        <pc:sldMkLst>
          <pc:docMk/>
          <pc:sldMk cId="2540216095" sldId="4521"/>
        </pc:sldMkLst>
      </pc:sldChg>
      <pc:sldChg chg="modSp mod">
        <pc:chgData name="Myung Ho Kim" userId="9694cfd42c244b92" providerId="LiveId" clId="{10A4ACF0-5969-428B-BBF4-98267F33C6CC}" dt="2022-07-27T06:48:47.015" v="1577" actId="20577"/>
        <pc:sldMkLst>
          <pc:docMk/>
          <pc:sldMk cId="382063568" sldId="4522"/>
        </pc:sldMkLst>
        <pc:spChg chg="mod">
          <ac:chgData name="Myung Ho Kim" userId="9694cfd42c244b92" providerId="LiveId" clId="{10A4ACF0-5969-428B-BBF4-98267F33C6CC}" dt="2022-07-27T06:48:42.141" v="1558" actId="6549"/>
          <ac:spMkLst>
            <pc:docMk/>
            <pc:sldMk cId="382063568" sldId="4522"/>
            <ac:spMk id="2" creationId="{330F2EEA-94EB-4A08-B877-2D49C595F181}"/>
          </ac:spMkLst>
        </pc:spChg>
        <pc:spChg chg="mod">
          <ac:chgData name="Myung Ho Kim" userId="9694cfd42c244b92" providerId="LiveId" clId="{10A4ACF0-5969-428B-BBF4-98267F33C6CC}" dt="2022-07-27T06:48:47.015" v="1577" actId="20577"/>
          <ac:spMkLst>
            <pc:docMk/>
            <pc:sldMk cId="382063568" sldId="4522"/>
            <ac:spMk id="6" creationId="{E7CEE39D-986C-4503-BEE5-328A9993D856}"/>
          </ac:spMkLst>
        </pc:spChg>
      </pc:sldChg>
      <pc:sldChg chg="del">
        <pc:chgData name="Myung Ho Kim" userId="9694cfd42c244b92" providerId="LiveId" clId="{10A4ACF0-5969-428B-BBF4-98267F33C6CC}" dt="2022-07-27T06:49:06.012" v="1578" actId="47"/>
        <pc:sldMkLst>
          <pc:docMk/>
          <pc:sldMk cId="3656497604" sldId="4523"/>
        </pc:sldMkLst>
      </pc:sldChg>
      <pc:sldChg chg="del">
        <pc:chgData name="Myung Ho Kim" userId="9694cfd42c244b92" providerId="LiveId" clId="{10A4ACF0-5969-428B-BBF4-98267F33C6CC}" dt="2022-07-27T06:49:06.012" v="1578" actId="47"/>
        <pc:sldMkLst>
          <pc:docMk/>
          <pc:sldMk cId="679401768" sldId="4524"/>
        </pc:sldMkLst>
      </pc:sldChg>
      <pc:sldChg chg="del">
        <pc:chgData name="Myung Ho Kim" userId="9694cfd42c244b92" providerId="LiveId" clId="{10A4ACF0-5969-428B-BBF4-98267F33C6CC}" dt="2022-07-27T06:49:06.012" v="1578" actId="47"/>
        <pc:sldMkLst>
          <pc:docMk/>
          <pc:sldMk cId="2106506191" sldId="4525"/>
        </pc:sldMkLst>
      </pc:sldChg>
      <pc:sldChg chg="del">
        <pc:chgData name="Myung Ho Kim" userId="9694cfd42c244b92" providerId="LiveId" clId="{10A4ACF0-5969-428B-BBF4-98267F33C6CC}" dt="2022-07-27T06:49:06.012" v="1578" actId="47"/>
        <pc:sldMkLst>
          <pc:docMk/>
          <pc:sldMk cId="4124628494" sldId="4526"/>
        </pc:sldMkLst>
      </pc:sldChg>
      <pc:sldChg chg="del">
        <pc:chgData name="Myung Ho Kim" userId="9694cfd42c244b92" providerId="LiveId" clId="{10A4ACF0-5969-428B-BBF4-98267F33C6CC}" dt="2022-07-27T06:49:06.012" v="1578" actId="47"/>
        <pc:sldMkLst>
          <pc:docMk/>
          <pc:sldMk cId="1962237192" sldId="4527"/>
        </pc:sldMkLst>
      </pc:sldChg>
      <pc:sldChg chg="del">
        <pc:chgData name="Myung Ho Kim" userId="9694cfd42c244b92" providerId="LiveId" clId="{10A4ACF0-5969-428B-BBF4-98267F33C6CC}" dt="2022-07-27T06:49:06.012" v="1578" actId="47"/>
        <pc:sldMkLst>
          <pc:docMk/>
          <pc:sldMk cId="1951774021" sldId="4532"/>
        </pc:sldMkLst>
      </pc:sldChg>
      <pc:sldChg chg="del">
        <pc:chgData name="Myung Ho Kim" userId="9694cfd42c244b92" providerId="LiveId" clId="{10A4ACF0-5969-428B-BBF4-98267F33C6CC}" dt="2022-07-27T06:49:06.012" v="1578" actId="47"/>
        <pc:sldMkLst>
          <pc:docMk/>
          <pc:sldMk cId="187158558" sldId="4533"/>
        </pc:sldMkLst>
      </pc:sldChg>
      <pc:sldChg chg="del">
        <pc:chgData name="Myung Ho Kim" userId="9694cfd42c244b92" providerId="LiveId" clId="{10A4ACF0-5969-428B-BBF4-98267F33C6CC}" dt="2022-07-27T06:49:06.012" v="1578" actId="47"/>
        <pc:sldMkLst>
          <pc:docMk/>
          <pc:sldMk cId="128565690" sldId="4534"/>
        </pc:sldMkLst>
      </pc:sldChg>
      <pc:sldChg chg="del">
        <pc:chgData name="Myung Ho Kim" userId="9694cfd42c244b92" providerId="LiveId" clId="{10A4ACF0-5969-428B-BBF4-98267F33C6CC}" dt="2022-07-27T06:49:06.012" v="1578" actId="47"/>
        <pc:sldMkLst>
          <pc:docMk/>
          <pc:sldMk cId="1813823946" sldId="4535"/>
        </pc:sldMkLst>
      </pc:sldChg>
      <pc:sldChg chg="del">
        <pc:chgData name="Myung Ho Kim" userId="9694cfd42c244b92" providerId="LiveId" clId="{10A4ACF0-5969-428B-BBF4-98267F33C6CC}" dt="2022-07-27T06:49:06.012" v="1578" actId="47"/>
        <pc:sldMkLst>
          <pc:docMk/>
          <pc:sldMk cId="4110021785" sldId="4536"/>
        </pc:sldMkLst>
      </pc:sldChg>
      <pc:sldChg chg="del">
        <pc:chgData name="Myung Ho Kim" userId="9694cfd42c244b92" providerId="LiveId" clId="{10A4ACF0-5969-428B-BBF4-98267F33C6CC}" dt="2022-07-27T06:49:06.012" v="1578" actId="47"/>
        <pc:sldMkLst>
          <pc:docMk/>
          <pc:sldMk cId="3303245609" sldId="4537"/>
        </pc:sldMkLst>
      </pc:sldChg>
      <pc:sldChg chg="del">
        <pc:chgData name="Myung Ho Kim" userId="9694cfd42c244b92" providerId="LiveId" clId="{10A4ACF0-5969-428B-BBF4-98267F33C6CC}" dt="2022-07-27T06:49:06.012" v="1578" actId="47"/>
        <pc:sldMkLst>
          <pc:docMk/>
          <pc:sldMk cId="953582163" sldId="4550"/>
        </pc:sldMkLst>
      </pc:sldChg>
      <pc:sldChg chg="modSp mod modNotes">
        <pc:chgData name="Myung Ho Kim" userId="9694cfd42c244b92" providerId="LiveId" clId="{10A4ACF0-5969-428B-BBF4-98267F33C6CC}" dt="2022-07-27T08:45:10.691" v="1679" actId="6549"/>
        <pc:sldMkLst>
          <pc:docMk/>
          <pc:sldMk cId="4042037757" sldId="4551"/>
        </pc:sldMkLst>
        <pc:spChg chg="mod">
          <ac:chgData name="Myung Ho Kim" userId="9694cfd42c244b92" providerId="LiveId" clId="{10A4ACF0-5969-428B-BBF4-98267F33C6CC}" dt="2022-07-27T08:45:10.691" v="1679" actId="6549"/>
          <ac:spMkLst>
            <pc:docMk/>
            <pc:sldMk cId="4042037757" sldId="4551"/>
            <ac:spMk id="2" creationId="{330F2EEA-94EB-4A08-B877-2D49C595F181}"/>
          </ac:spMkLst>
        </pc:spChg>
      </pc:sldChg>
      <pc:sldChg chg="del">
        <pc:chgData name="Myung Ho Kim" userId="9694cfd42c244b92" providerId="LiveId" clId="{10A4ACF0-5969-428B-BBF4-98267F33C6CC}" dt="2022-07-27T08:17:57.175" v="1675" actId="47"/>
        <pc:sldMkLst>
          <pc:docMk/>
          <pc:sldMk cId="520934914" sldId="4552"/>
        </pc:sldMkLst>
      </pc:sldChg>
      <pc:sldChg chg="del">
        <pc:chgData name="Myung Ho Kim" userId="9694cfd42c244b92" providerId="LiveId" clId="{10A4ACF0-5969-428B-BBF4-98267F33C6CC}" dt="2022-07-27T06:43:21.327" v="1282" actId="47"/>
        <pc:sldMkLst>
          <pc:docMk/>
          <pc:sldMk cId="3253384203" sldId="4553"/>
        </pc:sldMkLst>
      </pc:sldChg>
      <pc:sldChg chg="del">
        <pc:chgData name="Myung Ho Kim" userId="9694cfd42c244b92" providerId="LiveId" clId="{10A4ACF0-5969-428B-BBF4-98267F33C6CC}" dt="2022-07-27T06:49:06.012" v="1578" actId="47"/>
        <pc:sldMkLst>
          <pc:docMk/>
          <pc:sldMk cId="2023168498" sldId="4554"/>
        </pc:sldMkLst>
      </pc:sldChg>
      <pc:sldChg chg="del">
        <pc:chgData name="Myung Ho Kim" userId="9694cfd42c244b92" providerId="LiveId" clId="{10A4ACF0-5969-428B-BBF4-98267F33C6CC}" dt="2022-07-27T06:49:06.012" v="1578" actId="47"/>
        <pc:sldMkLst>
          <pc:docMk/>
          <pc:sldMk cId="514894923" sldId="4555"/>
        </pc:sldMkLst>
      </pc:sldChg>
      <pc:sldChg chg="del">
        <pc:chgData name="Myung Ho Kim" userId="9694cfd42c244b92" providerId="LiveId" clId="{10A4ACF0-5969-428B-BBF4-98267F33C6CC}" dt="2022-07-27T06:49:06.012" v="1578" actId="47"/>
        <pc:sldMkLst>
          <pc:docMk/>
          <pc:sldMk cId="2659804625" sldId="4556"/>
        </pc:sldMkLst>
      </pc:sldChg>
      <pc:sldChg chg="del">
        <pc:chgData name="Myung Ho Kim" userId="9694cfd42c244b92" providerId="LiveId" clId="{10A4ACF0-5969-428B-BBF4-98267F33C6CC}" dt="2022-07-27T06:49:06.012" v="1578" actId="47"/>
        <pc:sldMkLst>
          <pc:docMk/>
          <pc:sldMk cId="3916024649" sldId="4557"/>
        </pc:sldMkLst>
      </pc:sldChg>
      <pc:sldChg chg="del">
        <pc:chgData name="Myung Ho Kim" userId="9694cfd42c244b92" providerId="LiveId" clId="{10A4ACF0-5969-428B-BBF4-98267F33C6CC}" dt="2022-07-27T06:49:06.012" v="1578" actId="47"/>
        <pc:sldMkLst>
          <pc:docMk/>
          <pc:sldMk cId="3768051663" sldId="4558"/>
        </pc:sldMkLst>
      </pc:sldChg>
      <pc:sldChg chg="del">
        <pc:chgData name="Myung Ho Kim" userId="9694cfd42c244b92" providerId="LiveId" clId="{10A4ACF0-5969-428B-BBF4-98267F33C6CC}" dt="2022-07-27T06:49:06.012" v="1578" actId="47"/>
        <pc:sldMkLst>
          <pc:docMk/>
          <pc:sldMk cId="3923832865" sldId="4559"/>
        </pc:sldMkLst>
      </pc:sldChg>
      <pc:sldChg chg="del">
        <pc:chgData name="Myung Ho Kim" userId="9694cfd42c244b92" providerId="LiveId" clId="{10A4ACF0-5969-428B-BBF4-98267F33C6CC}" dt="2022-07-27T06:49:06.012" v="1578" actId="47"/>
        <pc:sldMkLst>
          <pc:docMk/>
          <pc:sldMk cId="1714690096" sldId="4560"/>
        </pc:sldMkLst>
      </pc:sldChg>
      <pc:sldChg chg="del">
        <pc:chgData name="Myung Ho Kim" userId="9694cfd42c244b92" providerId="LiveId" clId="{10A4ACF0-5969-428B-BBF4-98267F33C6CC}" dt="2022-07-27T06:49:06.012" v="1578" actId="47"/>
        <pc:sldMkLst>
          <pc:docMk/>
          <pc:sldMk cId="1494582865" sldId="4561"/>
        </pc:sldMkLst>
      </pc:sldChg>
      <pc:sldChg chg="del">
        <pc:chgData name="Myung Ho Kim" userId="9694cfd42c244b92" providerId="LiveId" clId="{10A4ACF0-5969-428B-BBF4-98267F33C6CC}" dt="2022-07-27T06:49:06.012" v="1578" actId="47"/>
        <pc:sldMkLst>
          <pc:docMk/>
          <pc:sldMk cId="1033651157" sldId="4562"/>
        </pc:sldMkLst>
      </pc:sldChg>
      <pc:sldChg chg="modSp add mod">
        <pc:chgData name="Myung Ho Kim" userId="9694cfd42c244b92" providerId="LiveId" clId="{10A4ACF0-5969-428B-BBF4-98267F33C6CC}" dt="2022-07-27T05:24:20.392" v="40" actId="20577"/>
        <pc:sldMkLst>
          <pc:docMk/>
          <pc:sldMk cId="492562464" sldId="4563"/>
        </pc:sldMkLst>
        <pc:spChg chg="mod">
          <ac:chgData name="Myung Ho Kim" userId="9694cfd42c244b92" providerId="LiveId" clId="{10A4ACF0-5969-428B-BBF4-98267F33C6CC}" dt="2022-07-27T05:24:20.392" v="40" actId="20577"/>
          <ac:spMkLst>
            <pc:docMk/>
            <pc:sldMk cId="492562464" sldId="4563"/>
            <ac:spMk id="2" creationId="{45057A2D-5909-426D-80EC-0717815DF01D}"/>
          </ac:spMkLst>
        </pc:spChg>
      </pc:sldChg>
      <pc:sldChg chg="add del setBg">
        <pc:chgData name="Myung Ho Kim" userId="9694cfd42c244b92" providerId="LiveId" clId="{10A4ACF0-5969-428B-BBF4-98267F33C6CC}" dt="2022-07-27T05:24:09.266" v="1"/>
        <pc:sldMkLst>
          <pc:docMk/>
          <pc:sldMk cId="669686100" sldId="4563"/>
        </pc:sldMkLst>
      </pc:sldChg>
      <pc:sldChg chg="new del">
        <pc:chgData name="Myung Ho Kim" userId="9694cfd42c244b92" providerId="LiveId" clId="{10A4ACF0-5969-428B-BBF4-98267F33C6CC}" dt="2022-07-27T05:25:15.579" v="45" actId="47"/>
        <pc:sldMkLst>
          <pc:docMk/>
          <pc:sldMk cId="913907715" sldId="4564"/>
        </pc:sldMkLst>
      </pc:sldChg>
      <pc:sldChg chg="addSp modSp add mod modNotesTx">
        <pc:chgData name="Myung Ho Kim" userId="9694cfd42c244b92" providerId="LiveId" clId="{10A4ACF0-5969-428B-BBF4-98267F33C6CC}" dt="2022-07-27T09:43:10.401" v="1692" actId="207"/>
        <pc:sldMkLst>
          <pc:docMk/>
          <pc:sldMk cId="845668663" sldId="4565"/>
        </pc:sldMkLst>
        <pc:spChg chg="mod">
          <ac:chgData name="Myung Ho Kim" userId="9694cfd42c244b92" providerId="LiveId" clId="{10A4ACF0-5969-428B-BBF4-98267F33C6CC}" dt="2022-07-27T05:36:17.718" v="414" actId="6549"/>
          <ac:spMkLst>
            <pc:docMk/>
            <pc:sldMk cId="845668663" sldId="4565"/>
            <ac:spMk id="2" creationId="{E262663D-45B3-4649-8561-CAC89595894A}"/>
          </ac:spMkLst>
        </pc:spChg>
        <pc:spChg chg="mod">
          <ac:chgData name="Myung Ho Kim" userId="9694cfd42c244b92" providerId="LiveId" clId="{10A4ACF0-5969-428B-BBF4-98267F33C6CC}" dt="2022-07-27T05:26:22.890" v="67" actId="1076"/>
          <ac:spMkLst>
            <pc:docMk/>
            <pc:sldMk cId="845668663" sldId="4565"/>
            <ac:spMk id="10" creationId="{95B5E7DC-2DB0-FD0C-297A-99FDC0DB3DEF}"/>
          </ac:spMkLst>
        </pc:spChg>
        <pc:spChg chg="mod">
          <ac:chgData name="Myung Ho Kim" userId="9694cfd42c244b92" providerId="LiveId" clId="{10A4ACF0-5969-428B-BBF4-98267F33C6CC}" dt="2022-07-27T05:26:22.890" v="67" actId="1076"/>
          <ac:spMkLst>
            <pc:docMk/>
            <pc:sldMk cId="845668663" sldId="4565"/>
            <ac:spMk id="11" creationId="{ACC48A46-42CF-3E02-AE8F-59CB092C6EA8}"/>
          </ac:spMkLst>
        </pc:spChg>
        <pc:spChg chg="mod">
          <ac:chgData name="Myung Ho Kim" userId="9694cfd42c244b92" providerId="LiveId" clId="{10A4ACF0-5969-428B-BBF4-98267F33C6CC}" dt="2022-07-27T05:26:22.890" v="67" actId="1076"/>
          <ac:spMkLst>
            <pc:docMk/>
            <pc:sldMk cId="845668663" sldId="4565"/>
            <ac:spMk id="12" creationId="{4A9222C9-4A1D-B56C-0ED1-E2A8B34DA86B}"/>
          </ac:spMkLst>
        </pc:spChg>
        <pc:spChg chg="mod">
          <ac:chgData name="Myung Ho Kim" userId="9694cfd42c244b92" providerId="LiveId" clId="{10A4ACF0-5969-428B-BBF4-98267F33C6CC}" dt="2022-07-27T05:26:22.890" v="67" actId="1076"/>
          <ac:spMkLst>
            <pc:docMk/>
            <pc:sldMk cId="845668663" sldId="4565"/>
            <ac:spMk id="13" creationId="{8F5353EA-CB1A-6786-E4C9-ACF37981EA0A}"/>
          </ac:spMkLst>
        </pc:spChg>
        <pc:spChg chg="mod">
          <ac:chgData name="Myung Ho Kim" userId="9694cfd42c244b92" providerId="LiveId" clId="{10A4ACF0-5969-428B-BBF4-98267F33C6CC}" dt="2022-07-27T09:43:10.401" v="1692" actId="207"/>
          <ac:spMkLst>
            <pc:docMk/>
            <pc:sldMk cId="845668663" sldId="4565"/>
            <ac:spMk id="14" creationId="{B9941D89-AA63-4DBA-B38C-B71498BC3AF5}"/>
          </ac:spMkLst>
        </pc:spChg>
        <pc:spChg chg="mod">
          <ac:chgData name="Myung Ho Kim" userId="9694cfd42c244b92" providerId="LiveId" clId="{10A4ACF0-5969-428B-BBF4-98267F33C6CC}" dt="2022-07-27T05:26:22.890" v="67" actId="1076"/>
          <ac:spMkLst>
            <pc:docMk/>
            <pc:sldMk cId="845668663" sldId="4565"/>
            <ac:spMk id="15" creationId="{BE03C85F-247F-E368-C0A1-B3C8F1F2D46F}"/>
          </ac:spMkLst>
        </pc:spChg>
        <pc:spChg chg="mod">
          <ac:chgData name="Myung Ho Kim" userId="9694cfd42c244b92" providerId="LiveId" clId="{10A4ACF0-5969-428B-BBF4-98267F33C6CC}" dt="2022-07-27T05:26:22.890" v="67" actId="1076"/>
          <ac:spMkLst>
            <pc:docMk/>
            <pc:sldMk cId="845668663" sldId="4565"/>
            <ac:spMk id="16" creationId="{8B87D7A1-3CEC-1ABB-8AD7-6716A31C22DC}"/>
          </ac:spMkLst>
        </pc:spChg>
        <pc:spChg chg="mod">
          <ac:chgData name="Myung Ho Kim" userId="9694cfd42c244b92" providerId="LiveId" clId="{10A4ACF0-5969-428B-BBF4-98267F33C6CC}" dt="2022-07-27T05:26:22.890" v="67" actId="1076"/>
          <ac:spMkLst>
            <pc:docMk/>
            <pc:sldMk cId="845668663" sldId="4565"/>
            <ac:spMk id="17" creationId="{0BAA060E-AC1A-B279-2539-9ACC4A2B0C13}"/>
          </ac:spMkLst>
        </pc:spChg>
        <pc:spChg chg="mod">
          <ac:chgData name="Myung Ho Kim" userId="9694cfd42c244b92" providerId="LiveId" clId="{10A4ACF0-5969-428B-BBF4-98267F33C6CC}" dt="2022-07-27T05:26:22.890" v="67" actId="1076"/>
          <ac:spMkLst>
            <pc:docMk/>
            <pc:sldMk cId="845668663" sldId="4565"/>
            <ac:spMk id="18" creationId="{BD01101F-A973-9969-EFDF-086BB15D45BF}"/>
          </ac:spMkLst>
        </pc:spChg>
        <pc:spChg chg="mod">
          <ac:chgData name="Myung Ho Kim" userId="9694cfd42c244b92" providerId="LiveId" clId="{10A4ACF0-5969-428B-BBF4-98267F33C6CC}" dt="2022-07-27T05:26:22.890" v="67" actId="1076"/>
          <ac:spMkLst>
            <pc:docMk/>
            <pc:sldMk cId="845668663" sldId="4565"/>
            <ac:spMk id="19" creationId="{88870CAD-E815-C3A9-5846-CF0EE4FDCC99}"/>
          </ac:spMkLst>
        </pc:spChg>
        <pc:spChg chg="mod">
          <ac:chgData name="Myung Ho Kim" userId="9694cfd42c244b92" providerId="LiveId" clId="{10A4ACF0-5969-428B-BBF4-98267F33C6CC}" dt="2022-07-27T05:26:22.890" v="67" actId="1076"/>
          <ac:spMkLst>
            <pc:docMk/>
            <pc:sldMk cId="845668663" sldId="4565"/>
            <ac:spMk id="20" creationId="{289CB2EB-4300-7110-9841-ED7D43AF9AC6}"/>
          </ac:spMkLst>
        </pc:spChg>
        <pc:spChg chg="mod">
          <ac:chgData name="Myung Ho Kim" userId="9694cfd42c244b92" providerId="LiveId" clId="{10A4ACF0-5969-428B-BBF4-98267F33C6CC}" dt="2022-07-27T05:26:22.890" v="67" actId="1076"/>
          <ac:spMkLst>
            <pc:docMk/>
            <pc:sldMk cId="845668663" sldId="4565"/>
            <ac:spMk id="21" creationId="{5475BDD6-3EF3-5F86-9D9E-31BAC8B87933}"/>
          </ac:spMkLst>
        </pc:spChg>
        <pc:spChg chg="mod">
          <ac:chgData name="Myung Ho Kim" userId="9694cfd42c244b92" providerId="LiveId" clId="{10A4ACF0-5969-428B-BBF4-98267F33C6CC}" dt="2022-07-27T05:26:22.890" v="67" actId="1076"/>
          <ac:spMkLst>
            <pc:docMk/>
            <pc:sldMk cId="845668663" sldId="4565"/>
            <ac:spMk id="27" creationId="{D673C512-A642-98C1-A5B3-844A8C1A9B2E}"/>
          </ac:spMkLst>
        </pc:spChg>
        <pc:spChg chg="mod">
          <ac:chgData name="Myung Ho Kim" userId="9694cfd42c244b92" providerId="LiveId" clId="{10A4ACF0-5969-428B-BBF4-98267F33C6CC}" dt="2022-07-27T05:26:22.890" v="67" actId="1076"/>
          <ac:spMkLst>
            <pc:docMk/>
            <pc:sldMk cId="845668663" sldId="4565"/>
            <ac:spMk id="28" creationId="{4885064B-9162-87F0-A53A-47D25B4A2DD1}"/>
          </ac:spMkLst>
        </pc:spChg>
        <pc:spChg chg="mod">
          <ac:chgData name="Myung Ho Kim" userId="9694cfd42c244b92" providerId="LiveId" clId="{10A4ACF0-5969-428B-BBF4-98267F33C6CC}" dt="2022-07-27T05:26:22.890" v="67" actId="1076"/>
          <ac:spMkLst>
            <pc:docMk/>
            <pc:sldMk cId="845668663" sldId="4565"/>
            <ac:spMk id="29" creationId="{B945FCE8-51E2-63DB-175C-08DBF89C7228}"/>
          </ac:spMkLst>
        </pc:spChg>
        <pc:spChg chg="mod">
          <ac:chgData name="Myung Ho Kim" userId="9694cfd42c244b92" providerId="LiveId" clId="{10A4ACF0-5969-428B-BBF4-98267F33C6CC}" dt="2022-07-27T05:26:22.890" v="67" actId="1076"/>
          <ac:spMkLst>
            <pc:docMk/>
            <pc:sldMk cId="845668663" sldId="4565"/>
            <ac:spMk id="30" creationId="{CFF4F200-D888-30CA-3D19-4296648613CC}"/>
          </ac:spMkLst>
        </pc:spChg>
        <pc:spChg chg="mod">
          <ac:chgData name="Myung Ho Kim" userId="9694cfd42c244b92" providerId="LiveId" clId="{10A4ACF0-5969-428B-BBF4-98267F33C6CC}" dt="2022-07-27T05:26:22.890" v="67" actId="1076"/>
          <ac:spMkLst>
            <pc:docMk/>
            <pc:sldMk cId="845668663" sldId="4565"/>
            <ac:spMk id="31" creationId="{9A97AE7C-5C12-110C-A724-45FA44113D8C}"/>
          </ac:spMkLst>
        </pc:spChg>
        <pc:spChg chg="mod">
          <ac:chgData name="Myung Ho Kim" userId="9694cfd42c244b92" providerId="LiveId" clId="{10A4ACF0-5969-428B-BBF4-98267F33C6CC}" dt="2022-07-27T05:26:22.890" v="67" actId="1076"/>
          <ac:spMkLst>
            <pc:docMk/>
            <pc:sldMk cId="845668663" sldId="4565"/>
            <ac:spMk id="32" creationId="{463B8861-ADAF-86D0-E6E0-0BE03022DB22}"/>
          </ac:spMkLst>
        </pc:spChg>
        <pc:spChg chg="mod">
          <ac:chgData name="Myung Ho Kim" userId="9694cfd42c244b92" providerId="LiveId" clId="{10A4ACF0-5969-428B-BBF4-98267F33C6CC}" dt="2022-07-27T05:26:22.890" v="67" actId="1076"/>
          <ac:spMkLst>
            <pc:docMk/>
            <pc:sldMk cId="845668663" sldId="4565"/>
            <ac:spMk id="33" creationId="{53A73097-F05B-BD25-AB07-71C2485CA5C9}"/>
          </ac:spMkLst>
        </pc:spChg>
        <pc:spChg chg="mod">
          <ac:chgData name="Myung Ho Kim" userId="9694cfd42c244b92" providerId="LiveId" clId="{10A4ACF0-5969-428B-BBF4-98267F33C6CC}" dt="2022-07-27T05:26:22.890" v="67" actId="1076"/>
          <ac:spMkLst>
            <pc:docMk/>
            <pc:sldMk cId="845668663" sldId="4565"/>
            <ac:spMk id="34" creationId="{7AC8C6C0-2570-E323-5BC2-CCB4AC505941}"/>
          </ac:spMkLst>
        </pc:spChg>
        <pc:spChg chg="mod">
          <ac:chgData name="Myung Ho Kim" userId="9694cfd42c244b92" providerId="LiveId" clId="{10A4ACF0-5969-428B-BBF4-98267F33C6CC}" dt="2022-07-27T05:26:22.890" v="67" actId="1076"/>
          <ac:spMkLst>
            <pc:docMk/>
            <pc:sldMk cId="845668663" sldId="4565"/>
            <ac:spMk id="35" creationId="{FB8BA54C-4692-17D0-9EE7-7C8A74DF9FEB}"/>
          </ac:spMkLst>
        </pc:spChg>
        <pc:spChg chg="mod">
          <ac:chgData name="Myung Ho Kim" userId="9694cfd42c244b92" providerId="LiveId" clId="{10A4ACF0-5969-428B-BBF4-98267F33C6CC}" dt="2022-07-27T05:26:22.890" v="67" actId="1076"/>
          <ac:spMkLst>
            <pc:docMk/>
            <pc:sldMk cId="845668663" sldId="4565"/>
            <ac:spMk id="36" creationId="{3D554FA6-2F01-89C2-762F-C52EC0B34A08}"/>
          </ac:spMkLst>
        </pc:spChg>
        <pc:spChg chg="mod">
          <ac:chgData name="Myung Ho Kim" userId="9694cfd42c244b92" providerId="LiveId" clId="{10A4ACF0-5969-428B-BBF4-98267F33C6CC}" dt="2022-07-27T05:26:22.890" v="67" actId="1076"/>
          <ac:spMkLst>
            <pc:docMk/>
            <pc:sldMk cId="845668663" sldId="4565"/>
            <ac:spMk id="37" creationId="{D7718E71-0B1E-125E-1788-41B1FDF676B5}"/>
          </ac:spMkLst>
        </pc:spChg>
        <pc:spChg chg="mod">
          <ac:chgData name="Myung Ho Kim" userId="9694cfd42c244b92" providerId="LiveId" clId="{10A4ACF0-5969-428B-BBF4-98267F33C6CC}" dt="2022-07-27T05:26:22.890" v="67" actId="1076"/>
          <ac:spMkLst>
            <pc:docMk/>
            <pc:sldMk cId="845668663" sldId="4565"/>
            <ac:spMk id="38" creationId="{6F9FDD80-95C9-2A3C-6AC3-FC41B62268A6}"/>
          </ac:spMkLst>
        </pc:spChg>
        <pc:spChg chg="mod">
          <ac:chgData name="Myung Ho Kim" userId="9694cfd42c244b92" providerId="LiveId" clId="{10A4ACF0-5969-428B-BBF4-98267F33C6CC}" dt="2022-07-27T05:26:22.890" v="67" actId="1076"/>
          <ac:spMkLst>
            <pc:docMk/>
            <pc:sldMk cId="845668663" sldId="4565"/>
            <ac:spMk id="39" creationId="{AF303E92-061E-0627-5E07-3A6803810163}"/>
          </ac:spMkLst>
        </pc:spChg>
        <pc:spChg chg="mod">
          <ac:chgData name="Myung Ho Kim" userId="9694cfd42c244b92" providerId="LiveId" clId="{10A4ACF0-5969-428B-BBF4-98267F33C6CC}" dt="2022-07-27T05:26:22.890" v="67" actId="1076"/>
          <ac:spMkLst>
            <pc:docMk/>
            <pc:sldMk cId="845668663" sldId="4565"/>
            <ac:spMk id="40" creationId="{6E584F14-373D-FF55-00F4-3419F5ECFC11}"/>
          </ac:spMkLst>
        </pc:spChg>
        <pc:spChg chg="mod">
          <ac:chgData name="Myung Ho Kim" userId="9694cfd42c244b92" providerId="LiveId" clId="{10A4ACF0-5969-428B-BBF4-98267F33C6CC}" dt="2022-07-27T05:26:22.890" v="67" actId="1076"/>
          <ac:spMkLst>
            <pc:docMk/>
            <pc:sldMk cId="845668663" sldId="4565"/>
            <ac:spMk id="41" creationId="{7037DC73-72E2-4A88-944F-E716D13EAB42}"/>
          </ac:spMkLst>
        </pc:spChg>
        <pc:spChg chg="mod">
          <ac:chgData name="Myung Ho Kim" userId="9694cfd42c244b92" providerId="LiveId" clId="{10A4ACF0-5969-428B-BBF4-98267F33C6CC}" dt="2022-07-27T05:26:22.890" v="67" actId="1076"/>
          <ac:spMkLst>
            <pc:docMk/>
            <pc:sldMk cId="845668663" sldId="4565"/>
            <ac:spMk id="42" creationId="{C7E5D7C9-E029-747C-475B-8DEF14C1855D}"/>
          </ac:spMkLst>
        </pc:spChg>
        <pc:spChg chg="mod">
          <ac:chgData name="Myung Ho Kim" userId="9694cfd42c244b92" providerId="LiveId" clId="{10A4ACF0-5969-428B-BBF4-98267F33C6CC}" dt="2022-07-27T05:26:22.890" v="67" actId="1076"/>
          <ac:spMkLst>
            <pc:docMk/>
            <pc:sldMk cId="845668663" sldId="4565"/>
            <ac:spMk id="43" creationId="{75A1616A-98AE-19AF-52AD-CA752AB0FC6A}"/>
          </ac:spMkLst>
        </pc:spChg>
        <pc:spChg chg="mod">
          <ac:chgData name="Myung Ho Kim" userId="9694cfd42c244b92" providerId="LiveId" clId="{10A4ACF0-5969-428B-BBF4-98267F33C6CC}" dt="2022-07-27T05:26:22.890" v="67" actId="1076"/>
          <ac:spMkLst>
            <pc:docMk/>
            <pc:sldMk cId="845668663" sldId="4565"/>
            <ac:spMk id="45" creationId="{8CBEA590-1332-AEAA-F0CE-41EFC60A6075}"/>
          </ac:spMkLst>
        </pc:spChg>
        <pc:grpChg chg="add mod">
          <ac:chgData name="Myung Ho Kim" userId="9694cfd42c244b92" providerId="LiveId" clId="{10A4ACF0-5969-428B-BBF4-98267F33C6CC}" dt="2022-07-27T05:26:22.890" v="67" actId="1076"/>
          <ac:grpSpMkLst>
            <pc:docMk/>
            <pc:sldMk cId="845668663" sldId="4565"/>
            <ac:grpSpMk id="9" creationId="{51011916-2DDA-10D3-7EF6-930E6C4C7FC4}"/>
          </ac:grpSpMkLst>
        </pc:grpChg>
        <pc:grpChg chg="mod">
          <ac:chgData name="Myung Ho Kim" userId="9694cfd42c244b92" providerId="LiveId" clId="{10A4ACF0-5969-428B-BBF4-98267F33C6CC}" dt="2022-07-27T05:26:22.890" v="67" actId="1076"/>
          <ac:grpSpMkLst>
            <pc:docMk/>
            <pc:sldMk cId="845668663" sldId="4565"/>
            <ac:grpSpMk id="44" creationId="{38044100-470C-BB1B-B016-5EF93ADEEAEF}"/>
          </ac:grpSpMkLst>
        </pc:grpChg>
        <pc:cxnChg chg="mod">
          <ac:chgData name="Myung Ho Kim" userId="9694cfd42c244b92" providerId="LiveId" clId="{10A4ACF0-5969-428B-BBF4-98267F33C6CC}" dt="2022-07-27T05:26:22.890" v="67" actId="1076"/>
          <ac:cxnSpMkLst>
            <pc:docMk/>
            <pc:sldMk cId="845668663" sldId="4565"/>
            <ac:cxnSpMk id="46" creationId="{1CBDD6F0-A185-E550-A41C-6C2469FDD8C1}"/>
          </ac:cxnSpMkLst>
        </pc:cxnChg>
      </pc:sldChg>
      <pc:sldChg chg="addSp modSp add mod modAnim modNotesTx">
        <pc:chgData name="Myung Ho Kim" userId="9694cfd42c244b92" providerId="LiveId" clId="{10A4ACF0-5969-428B-BBF4-98267F33C6CC}" dt="2022-07-27T09:42:47.455" v="1688" actId="404"/>
        <pc:sldMkLst>
          <pc:docMk/>
          <pc:sldMk cId="761223130" sldId="4566"/>
        </pc:sldMkLst>
        <pc:spChg chg="mod">
          <ac:chgData name="Myung Ho Kim" userId="9694cfd42c244b92" providerId="LiveId" clId="{10A4ACF0-5969-428B-BBF4-98267F33C6CC}" dt="2022-07-27T05:28:06.249" v="86" actId="113"/>
          <ac:spMkLst>
            <pc:docMk/>
            <pc:sldMk cId="761223130" sldId="4566"/>
            <ac:spMk id="2" creationId="{E262663D-45B3-4649-8561-CAC89595894A}"/>
          </ac:spMkLst>
        </pc:spChg>
        <pc:spChg chg="add mod">
          <ac:chgData name="Myung Ho Kim" userId="9694cfd42c244b92" providerId="LiveId" clId="{10A4ACF0-5969-428B-BBF4-98267F33C6CC}" dt="2022-07-27T05:29:28.620" v="94" actId="1076"/>
          <ac:spMkLst>
            <pc:docMk/>
            <pc:sldMk cId="761223130" sldId="4566"/>
            <ac:spMk id="13" creationId="{011B5AB7-CD08-9D48-FF77-685D1A4B6B2D}"/>
          </ac:spMkLst>
        </pc:spChg>
        <pc:spChg chg="mod">
          <ac:chgData name="Myung Ho Kim" userId="9694cfd42c244b92" providerId="LiveId" clId="{10A4ACF0-5969-428B-BBF4-98267F33C6CC}" dt="2022-07-27T09:42:47.455" v="1688" actId="404"/>
          <ac:spMkLst>
            <pc:docMk/>
            <pc:sldMk cId="761223130" sldId="4566"/>
            <ac:spMk id="14" creationId="{B9941D89-AA63-4DBA-B38C-B71498BC3AF5}"/>
          </ac:spMkLst>
        </pc:spChg>
        <pc:spChg chg="add mod">
          <ac:chgData name="Myung Ho Kim" userId="9694cfd42c244b92" providerId="LiveId" clId="{10A4ACF0-5969-428B-BBF4-98267F33C6CC}" dt="2022-07-27T05:29:28.620" v="94" actId="1076"/>
          <ac:spMkLst>
            <pc:docMk/>
            <pc:sldMk cId="761223130" sldId="4566"/>
            <ac:spMk id="15" creationId="{779BEB01-D188-5C0F-E98F-31B2133B61FA}"/>
          </ac:spMkLst>
        </pc:spChg>
        <pc:spChg chg="add mod">
          <ac:chgData name="Myung Ho Kim" userId="9694cfd42c244b92" providerId="LiveId" clId="{10A4ACF0-5969-428B-BBF4-98267F33C6CC}" dt="2022-07-27T05:29:28.620" v="94" actId="1076"/>
          <ac:spMkLst>
            <pc:docMk/>
            <pc:sldMk cId="761223130" sldId="4566"/>
            <ac:spMk id="16" creationId="{AF87D9A8-A493-F7BA-D17B-91697EBF68A8}"/>
          </ac:spMkLst>
        </pc:spChg>
        <pc:spChg chg="add mod">
          <ac:chgData name="Myung Ho Kim" userId="9694cfd42c244b92" providerId="LiveId" clId="{10A4ACF0-5969-428B-BBF4-98267F33C6CC}" dt="2022-07-27T05:29:28.620" v="94" actId="1076"/>
          <ac:spMkLst>
            <pc:docMk/>
            <pc:sldMk cId="761223130" sldId="4566"/>
            <ac:spMk id="17" creationId="{7D165FDD-32AB-148A-146F-07C707FF5029}"/>
          </ac:spMkLst>
        </pc:spChg>
        <pc:spChg chg="add mod">
          <ac:chgData name="Myung Ho Kim" userId="9694cfd42c244b92" providerId="LiveId" clId="{10A4ACF0-5969-428B-BBF4-98267F33C6CC}" dt="2022-07-27T05:29:28.620" v="94" actId="1076"/>
          <ac:spMkLst>
            <pc:docMk/>
            <pc:sldMk cId="761223130" sldId="4566"/>
            <ac:spMk id="18" creationId="{7BAA73BE-1D46-B589-2B45-02E0510E2C7D}"/>
          </ac:spMkLst>
        </pc:spChg>
        <pc:picChg chg="add mod">
          <ac:chgData name="Myung Ho Kim" userId="9694cfd42c244b92" providerId="LiveId" clId="{10A4ACF0-5969-428B-BBF4-98267F33C6CC}" dt="2022-07-27T05:29:28.620" v="94" actId="1076"/>
          <ac:picMkLst>
            <pc:docMk/>
            <pc:sldMk cId="761223130" sldId="4566"/>
            <ac:picMk id="9" creationId="{501281AE-E935-27AB-2084-D52D72A6F26F}"/>
          </ac:picMkLst>
        </pc:picChg>
        <pc:picChg chg="add mod">
          <ac:chgData name="Myung Ho Kim" userId="9694cfd42c244b92" providerId="LiveId" clId="{10A4ACF0-5969-428B-BBF4-98267F33C6CC}" dt="2022-07-27T05:29:28.620" v="94" actId="1076"/>
          <ac:picMkLst>
            <pc:docMk/>
            <pc:sldMk cId="761223130" sldId="4566"/>
            <ac:picMk id="11" creationId="{75C9CA31-84FC-CCDB-E741-2B3086BA2C29}"/>
          </ac:picMkLst>
        </pc:picChg>
        <pc:picChg chg="add mod">
          <ac:chgData name="Myung Ho Kim" userId="9694cfd42c244b92" providerId="LiveId" clId="{10A4ACF0-5969-428B-BBF4-98267F33C6CC}" dt="2022-07-27T05:29:28.620" v="94" actId="1076"/>
          <ac:picMkLst>
            <pc:docMk/>
            <pc:sldMk cId="761223130" sldId="4566"/>
            <ac:picMk id="12" creationId="{EBD7D356-077E-671B-45E8-20057F862A61}"/>
          </ac:picMkLst>
        </pc:picChg>
        <pc:cxnChg chg="add mod">
          <ac:chgData name="Myung Ho Kim" userId="9694cfd42c244b92" providerId="LiveId" clId="{10A4ACF0-5969-428B-BBF4-98267F33C6CC}" dt="2022-07-27T05:29:28.620" v="94" actId="1076"/>
          <ac:cxnSpMkLst>
            <pc:docMk/>
            <pc:sldMk cId="761223130" sldId="4566"/>
            <ac:cxnSpMk id="10" creationId="{9A87A554-AFF8-ED9D-F2F2-A3059CEB0AE0}"/>
          </ac:cxnSpMkLst>
        </pc:cxnChg>
      </pc:sldChg>
      <pc:sldChg chg="new del">
        <pc:chgData name="Myung Ho Kim" userId="9694cfd42c244b92" providerId="LiveId" clId="{10A4ACF0-5969-428B-BBF4-98267F33C6CC}" dt="2022-07-27T05:27:27.719" v="79" actId="47"/>
        <pc:sldMkLst>
          <pc:docMk/>
          <pc:sldMk cId="764600653" sldId="4566"/>
        </pc:sldMkLst>
      </pc:sldChg>
      <pc:sldChg chg="addSp modSp add mod">
        <pc:chgData name="Myung Ho Kim" userId="9694cfd42c244b92" providerId="LiveId" clId="{10A4ACF0-5969-428B-BBF4-98267F33C6CC}" dt="2022-07-27T05:36:10.345" v="413"/>
        <pc:sldMkLst>
          <pc:docMk/>
          <pc:sldMk cId="264063575" sldId="4567"/>
        </pc:sldMkLst>
        <pc:spChg chg="mod">
          <ac:chgData name="Myung Ho Kim" userId="9694cfd42c244b92" providerId="LiveId" clId="{10A4ACF0-5969-428B-BBF4-98267F33C6CC}" dt="2022-07-27T05:33:01.219" v="320"/>
          <ac:spMkLst>
            <pc:docMk/>
            <pc:sldMk cId="264063575" sldId="4567"/>
            <ac:spMk id="2" creationId="{E262663D-45B3-4649-8561-CAC89595894A}"/>
          </ac:spMkLst>
        </pc:spChg>
        <pc:spChg chg="mod">
          <ac:chgData name="Myung Ho Kim" userId="9694cfd42c244b92" providerId="LiveId" clId="{10A4ACF0-5969-428B-BBF4-98267F33C6CC}" dt="2022-07-27T05:35:56.255" v="404" actId="14100"/>
          <ac:spMkLst>
            <pc:docMk/>
            <pc:sldMk cId="264063575" sldId="4567"/>
            <ac:spMk id="11" creationId="{31A27799-EFB6-26DD-4E52-A5E5E77E6814}"/>
          </ac:spMkLst>
        </pc:spChg>
        <pc:spChg chg="mod">
          <ac:chgData name="Myung Ho Kim" userId="9694cfd42c244b92" providerId="LiveId" clId="{10A4ACF0-5969-428B-BBF4-98267F33C6CC}" dt="2022-07-27T05:35:56.255" v="404" actId="14100"/>
          <ac:spMkLst>
            <pc:docMk/>
            <pc:sldMk cId="264063575" sldId="4567"/>
            <ac:spMk id="12" creationId="{415EE16D-4BCB-94CE-5818-3602A7861B50}"/>
          </ac:spMkLst>
        </pc:spChg>
        <pc:spChg chg="mod">
          <ac:chgData name="Myung Ho Kim" userId="9694cfd42c244b92" providerId="LiveId" clId="{10A4ACF0-5969-428B-BBF4-98267F33C6CC}" dt="2022-07-27T05:35:56.255" v="404" actId="14100"/>
          <ac:spMkLst>
            <pc:docMk/>
            <pc:sldMk cId="264063575" sldId="4567"/>
            <ac:spMk id="13" creationId="{7E36C4D2-4997-8EBC-558E-69C1A3CFF479}"/>
          </ac:spMkLst>
        </pc:spChg>
        <pc:spChg chg="mod">
          <ac:chgData name="Myung Ho Kim" userId="9694cfd42c244b92" providerId="LiveId" clId="{10A4ACF0-5969-428B-BBF4-98267F33C6CC}" dt="2022-07-27T05:36:10.345" v="413"/>
          <ac:spMkLst>
            <pc:docMk/>
            <pc:sldMk cId="264063575" sldId="4567"/>
            <ac:spMk id="14" creationId="{B9941D89-AA63-4DBA-B38C-B71498BC3AF5}"/>
          </ac:spMkLst>
        </pc:spChg>
        <pc:spChg chg="mod">
          <ac:chgData name="Myung Ho Kim" userId="9694cfd42c244b92" providerId="LiveId" clId="{10A4ACF0-5969-428B-BBF4-98267F33C6CC}" dt="2022-07-27T05:35:56.255" v="404" actId="14100"/>
          <ac:spMkLst>
            <pc:docMk/>
            <pc:sldMk cId="264063575" sldId="4567"/>
            <ac:spMk id="15" creationId="{BB3E8D2B-DD1E-1019-C30A-3D5F868B86D8}"/>
          </ac:spMkLst>
        </pc:spChg>
        <pc:spChg chg="mod">
          <ac:chgData name="Myung Ho Kim" userId="9694cfd42c244b92" providerId="LiveId" clId="{10A4ACF0-5969-428B-BBF4-98267F33C6CC}" dt="2022-07-27T05:35:56.255" v="404" actId="14100"/>
          <ac:spMkLst>
            <pc:docMk/>
            <pc:sldMk cId="264063575" sldId="4567"/>
            <ac:spMk id="16" creationId="{AAA5A307-9D3B-ABA1-1A48-96ADC9CD64F3}"/>
          </ac:spMkLst>
        </pc:spChg>
        <pc:grpChg chg="add mod">
          <ac:chgData name="Myung Ho Kim" userId="9694cfd42c244b92" providerId="LiveId" clId="{10A4ACF0-5969-428B-BBF4-98267F33C6CC}" dt="2022-07-27T05:35:56.255" v="404" actId="14100"/>
          <ac:grpSpMkLst>
            <pc:docMk/>
            <pc:sldMk cId="264063575" sldId="4567"/>
            <ac:grpSpMk id="9" creationId="{52E821A0-F4FF-DED6-F5EE-439D5D996B3C}"/>
          </ac:grpSpMkLst>
        </pc:grpChg>
        <pc:picChg chg="mod">
          <ac:chgData name="Myung Ho Kim" userId="9694cfd42c244b92" providerId="LiveId" clId="{10A4ACF0-5969-428B-BBF4-98267F33C6CC}" dt="2022-07-27T05:35:56.255" v="404" actId="14100"/>
          <ac:picMkLst>
            <pc:docMk/>
            <pc:sldMk cId="264063575" sldId="4567"/>
            <ac:picMk id="10" creationId="{ED21C80F-6BFC-50D0-088F-9DD9DBBDA95D}"/>
          </ac:picMkLst>
        </pc:picChg>
        <pc:cxnChg chg="mod">
          <ac:chgData name="Myung Ho Kim" userId="9694cfd42c244b92" providerId="LiveId" clId="{10A4ACF0-5969-428B-BBF4-98267F33C6CC}" dt="2022-07-27T05:35:56.255" v="404" actId="14100"/>
          <ac:cxnSpMkLst>
            <pc:docMk/>
            <pc:sldMk cId="264063575" sldId="4567"/>
            <ac:cxnSpMk id="17" creationId="{E8C90F5B-79E9-2FF9-2FBD-D2F264640A54}"/>
          </ac:cxnSpMkLst>
        </pc:cxnChg>
      </pc:sldChg>
      <pc:sldChg chg="modSp add mod">
        <pc:chgData name="Myung Ho Kim" userId="9694cfd42c244b92" providerId="LiveId" clId="{10A4ACF0-5969-428B-BBF4-98267F33C6CC}" dt="2022-07-27T09:44:59.999" v="1703" actId="404"/>
        <pc:sldMkLst>
          <pc:docMk/>
          <pc:sldMk cId="897403457" sldId="4568"/>
        </pc:sldMkLst>
        <pc:spChg chg="mod">
          <ac:chgData name="Myung Ho Kim" userId="9694cfd42c244b92" providerId="LiveId" clId="{10A4ACF0-5969-428B-BBF4-98267F33C6CC}" dt="2022-07-27T05:38:18.518" v="484"/>
          <ac:spMkLst>
            <pc:docMk/>
            <pc:sldMk cId="897403457" sldId="4568"/>
            <ac:spMk id="2" creationId="{E262663D-45B3-4649-8561-CAC89595894A}"/>
          </ac:spMkLst>
        </pc:spChg>
        <pc:spChg chg="mod">
          <ac:chgData name="Myung Ho Kim" userId="9694cfd42c244b92" providerId="LiveId" clId="{10A4ACF0-5969-428B-BBF4-98267F33C6CC}" dt="2022-07-27T09:44:59.999" v="1703" actId="404"/>
          <ac:spMkLst>
            <pc:docMk/>
            <pc:sldMk cId="897403457" sldId="4568"/>
            <ac:spMk id="14" creationId="{B9941D89-AA63-4DBA-B38C-B71498BC3AF5}"/>
          </ac:spMkLst>
        </pc:spChg>
      </pc:sldChg>
      <pc:sldChg chg="addSp modSp add mod">
        <pc:chgData name="Myung Ho Kim" userId="9694cfd42c244b92" providerId="LiveId" clId="{10A4ACF0-5969-428B-BBF4-98267F33C6CC}" dt="2022-07-27T09:44:51.695" v="1702" actId="948"/>
        <pc:sldMkLst>
          <pc:docMk/>
          <pc:sldMk cId="1325707656" sldId="4569"/>
        </pc:sldMkLst>
        <pc:spChg chg="mod">
          <ac:chgData name="Myung Ho Kim" userId="9694cfd42c244b92" providerId="LiveId" clId="{10A4ACF0-5969-428B-BBF4-98267F33C6CC}" dt="2022-07-27T05:39:56.654" v="541" actId="14100"/>
          <ac:spMkLst>
            <pc:docMk/>
            <pc:sldMk cId="1325707656" sldId="4569"/>
            <ac:spMk id="2" creationId="{E262663D-45B3-4649-8561-CAC89595894A}"/>
          </ac:spMkLst>
        </pc:spChg>
        <pc:spChg chg="mod">
          <ac:chgData name="Myung Ho Kim" userId="9694cfd42c244b92" providerId="LiveId" clId="{10A4ACF0-5969-428B-BBF4-98267F33C6CC}" dt="2022-07-27T09:44:51.695" v="1702" actId="948"/>
          <ac:spMkLst>
            <pc:docMk/>
            <pc:sldMk cId="1325707656" sldId="4569"/>
            <ac:spMk id="14" creationId="{B9941D89-AA63-4DBA-B38C-B71498BC3AF5}"/>
          </ac:spMkLst>
        </pc:spChg>
        <pc:picChg chg="add mod">
          <ac:chgData name="Myung Ho Kim" userId="9694cfd42c244b92" providerId="LiveId" clId="{10A4ACF0-5969-428B-BBF4-98267F33C6CC}" dt="2022-07-27T09:44:23.732" v="1700" actId="1076"/>
          <ac:picMkLst>
            <pc:docMk/>
            <pc:sldMk cId="1325707656" sldId="4569"/>
            <ac:picMk id="9" creationId="{675E9DF7-7452-8D1F-C08E-92F2CAB46253}"/>
          </ac:picMkLst>
        </pc:picChg>
      </pc:sldChg>
      <pc:sldChg chg="new del">
        <pc:chgData name="Myung Ho Kim" userId="9694cfd42c244b92" providerId="LiveId" clId="{10A4ACF0-5969-428B-BBF4-98267F33C6CC}" dt="2022-07-27T05:39:40.508" v="490" actId="47"/>
        <pc:sldMkLst>
          <pc:docMk/>
          <pc:sldMk cId="3387381929" sldId="4569"/>
        </pc:sldMkLst>
      </pc:sldChg>
      <pc:sldChg chg="addSp modSp add mod modAnim">
        <pc:chgData name="Myung Ho Kim" userId="9694cfd42c244b92" providerId="LiveId" clId="{10A4ACF0-5969-428B-BBF4-98267F33C6CC}" dt="2022-07-27T09:45:56.673" v="1709"/>
        <pc:sldMkLst>
          <pc:docMk/>
          <pc:sldMk cId="887513521" sldId="4570"/>
        </pc:sldMkLst>
        <pc:spChg chg="mod">
          <ac:chgData name="Myung Ho Kim" userId="9694cfd42c244b92" providerId="LiveId" clId="{10A4ACF0-5969-428B-BBF4-98267F33C6CC}" dt="2022-07-27T05:42:11.800" v="617" actId="14100"/>
          <ac:spMkLst>
            <pc:docMk/>
            <pc:sldMk cId="887513521" sldId="4570"/>
            <ac:spMk id="2" creationId="{E262663D-45B3-4649-8561-CAC89595894A}"/>
          </ac:spMkLst>
        </pc:spChg>
        <pc:spChg chg="mod">
          <ac:chgData name="Myung Ho Kim" userId="9694cfd42c244b92" providerId="LiveId" clId="{10A4ACF0-5969-428B-BBF4-98267F33C6CC}" dt="2022-07-27T05:43:00.722" v="632"/>
          <ac:spMkLst>
            <pc:docMk/>
            <pc:sldMk cId="887513521" sldId="4570"/>
            <ac:spMk id="10" creationId="{D2B4D9A8-969C-AFFE-2A9C-B42C260B912F}"/>
          </ac:spMkLst>
        </pc:spChg>
        <pc:spChg chg="mod">
          <ac:chgData name="Myung Ho Kim" userId="9694cfd42c244b92" providerId="LiveId" clId="{10A4ACF0-5969-428B-BBF4-98267F33C6CC}" dt="2022-07-27T05:43:00.722" v="632"/>
          <ac:spMkLst>
            <pc:docMk/>
            <pc:sldMk cId="887513521" sldId="4570"/>
            <ac:spMk id="11" creationId="{1385D0BA-0526-18A0-4C19-B902F17EAF9C}"/>
          </ac:spMkLst>
        </pc:spChg>
        <pc:spChg chg="mod">
          <ac:chgData name="Myung Ho Kim" userId="9694cfd42c244b92" providerId="LiveId" clId="{10A4ACF0-5969-428B-BBF4-98267F33C6CC}" dt="2022-07-27T05:43:00.722" v="632"/>
          <ac:spMkLst>
            <pc:docMk/>
            <pc:sldMk cId="887513521" sldId="4570"/>
            <ac:spMk id="12" creationId="{24A4DA4B-2FB3-65CC-61CE-CC94E2EBAD07}"/>
          </ac:spMkLst>
        </pc:spChg>
        <pc:spChg chg="mod">
          <ac:chgData name="Myung Ho Kim" userId="9694cfd42c244b92" providerId="LiveId" clId="{10A4ACF0-5969-428B-BBF4-98267F33C6CC}" dt="2022-07-27T05:43:00.722" v="632"/>
          <ac:spMkLst>
            <pc:docMk/>
            <pc:sldMk cId="887513521" sldId="4570"/>
            <ac:spMk id="13" creationId="{8048E0B3-8726-B3E7-A9D2-495DFE498587}"/>
          </ac:spMkLst>
        </pc:spChg>
        <pc:spChg chg="mod">
          <ac:chgData name="Myung Ho Kim" userId="9694cfd42c244b92" providerId="LiveId" clId="{10A4ACF0-5969-428B-BBF4-98267F33C6CC}" dt="2022-07-27T09:45:40.743" v="1708" actId="12"/>
          <ac:spMkLst>
            <pc:docMk/>
            <pc:sldMk cId="887513521" sldId="4570"/>
            <ac:spMk id="14" creationId="{B9941D89-AA63-4DBA-B38C-B71498BC3AF5}"/>
          </ac:spMkLst>
        </pc:spChg>
        <pc:spChg chg="mod">
          <ac:chgData name="Myung Ho Kim" userId="9694cfd42c244b92" providerId="LiveId" clId="{10A4ACF0-5969-428B-BBF4-98267F33C6CC}" dt="2022-07-27T05:43:00.722" v="632"/>
          <ac:spMkLst>
            <pc:docMk/>
            <pc:sldMk cId="887513521" sldId="4570"/>
            <ac:spMk id="15" creationId="{FC7F8D1A-561A-3D0F-C546-F8E5B9EDB819}"/>
          </ac:spMkLst>
        </pc:spChg>
        <pc:spChg chg="mod">
          <ac:chgData name="Myung Ho Kim" userId="9694cfd42c244b92" providerId="LiveId" clId="{10A4ACF0-5969-428B-BBF4-98267F33C6CC}" dt="2022-07-27T05:43:00.722" v="632"/>
          <ac:spMkLst>
            <pc:docMk/>
            <pc:sldMk cId="887513521" sldId="4570"/>
            <ac:spMk id="16" creationId="{51DC4266-C951-EC1A-5C69-DB9372DA3EB8}"/>
          </ac:spMkLst>
        </pc:spChg>
        <pc:spChg chg="mod">
          <ac:chgData name="Myung Ho Kim" userId="9694cfd42c244b92" providerId="LiveId" clId="{10A4ACF0-5969-428B-BBF4-98267F33C6CC}" dt="2022-07-27T05:43:00.722" v="632"/>
          <ac:spMkLst>
            <pc:docMk/>
            <pc:sldMk cId="887513521" sldId="4570"/>
            <ac:spMk id="17" creationId="{AA84B35A-E422-9FAE-C894-29DCAACAB3AF}"/>
          </ac:spMkLst>
        </pc:spChg>
        <pc:spChg chg="mod">
          <ac:chgData name="Myung Ho Kim" userId="9694cfd42c244b92" providerId="LiveId" clId="{10A4ACF0-5969-428B-BBF4-98267F33C6CC}" dt="2022-07-27T05:43:00.722" v="632"/>
          <ac:spMkLst>
            <pc:docMk/>
            <pc:sldMk cId="887513521" sldId="4570"/>
            <ac:spMk id="18" creationId="{676F75D2-2098-FE9A-5A31-4680537BDC1A}"/>
          </ac:spMkLst>
        </pc:spChg>
        <pc:spChg chg="mod">
          <ac:chgData name="Myung Ho Kim" userId="9694cfd42c244b92" providerId="LiveId" clId="{10A4ACF0-5969-428B-BBF4-98267F33C6CC}" dt="2022-07-27T05:43:00.722" v="632"/>
          <ac:spMkLst>
            <pc:docMk/>
            <pc:sldMk cId="887513521" sldId="4570"/>
            <ac:spMk id="19" creationId="{D9BFFF3B-5CF4-DA73-1520-77A05BDB3249}"/>
          </ac:spMkLst>
        </pc:spChg>
        <pc:spChg chg="mod">
          <ac:chgData name="Myung Ho Kim" userId="9694cfd42c244b92" providerId="LiveId" clId="{10A4ACF0-5969-428B-BBF4-98267F33C6CC}" dt="2022-07-27T05:43:00.722" v="632"/>
          <ac:spMkLst>
            <pc:docMk/>
            <pc:sldMk cId="887513521" sldId="4570"/>
            <ac:spMk id="20" creationId="{923D8B0A-7CBE-5AF5-C8F6-489EFDF4C855}"/>
          </ac:spMkLst>
        </pc:spChg>
        <pc:spChg chg="mod">
          <ac:chgData name="Myung Ho Kim" userId="9694cfd42c244b92" providerId="LiveId" clId="{10A4ACF0-5969-428B-BBF4-98267F33C6CC}" dt="2022-07-27T05:43:00.722" v="632"/>
          <ac:spMkLst>
            <pc:docMk/>
            <pc:sldMk cId="887513521" sldId="4570"/>
            <ac:spMk id="21" creationId="{3EA62F4D-F9EE-A565-1E68-5AA305DE9D4B}"/>
          </ac:spMkLst>
        </pc:spChg>
        <pc:spChg chg="mod">
          <ac:chgData name="Myung Ho Kim" userId="9694cfd42c244b92" providerId="LiveId" clId="{10A4ACF0-5969-428B-BBF4-98267F33C6CC}" dt="2022-07-27T05:43:00.722" v="632"/>
          <ac:spMkLst>
            <pc:docMk/>
            <pc:sldMk cId="887513521" sldId="4570"/>
            <ac:spMk id="27" creationId="{EC5A73AD-2441-CD97-45A4-E8E64E802F92}"/>
          </ac:spMkLst>
        </pc:spChg>
        <pc:spChg chg="mod">
          <ac:chgData name="Myung Ho Kim" userId="9694cfd42c244b92" providerId="LiveId" clId="{10A4ACF0-5969-428B-BBF4-98267F33C6CC}" dt="2022-07-27T05:43:00.722" v="632"/>
          <ac:spMkLst>
            <pc:docMk/>
            <pc:sldMk cId="887513521" sldId="4570"/>
            <ac:spMk id="28" creationId="{292760CC-058B-61B7-233D-722FE574D523}"/>
          </ac:spMkLst>
        </pc:spChg>
        <pc:spChg chg="mod">
          <ac:chgData name="Myung Ho Kim" userId="9694cfd42c244b92" providerId="LiveId" clId="{10A4ACF0-5969-428B-BBF4-98267F33C6CC}" dt="2022-07-27T05:43:00.722" v="632"/>
          <ac:spMkLst>
            <pc:docMk/>
            <pc:sldMk cId="887513521" sldId="4570"/>
            <ac:spMk id="29" creationId="{2EB84DDC-7059-DBD5-0A14-5AD29F52F485}"/>
          </ac:spMkLst>
        </pc:spChg>
        <pc:spChg chg="mod">
          <ac:chgData name="Myung Ho Kim" userId="9694cfd42c244b92" providerId="LiveId" clId="{10A4ACF0-5969-428B-BBF4-98267F33C6CC}" dt="2022-07-27T05:43:00.722" v="632"/>
          <ac:spMkLst>
            <pc:docMk/>
            <pc:sldMk cId="887513521" sldId="4570"/>
            <ac:spMk id="30" creationId="{A527F83B-208F-14AD-EEE8-BD701B8E05A2}"/>
          </ac:spMkLst>
        </pc:spChg>
        <pc:spChg chg="mod">
          <ac:chgData name="Myung Ho Kim" userId="9694cfd42c244b92" providerId="LiveId" clId="{10A4ACF0-5969-428B-BBF4-98267F33C6CC}" dt="2022-07-27T05:43:00.722" v="632"/>
          <ac:spMkLst>
            <pc:docMk/>
            <pc:sldMk cId="887513521" sldId="4570"/>
            <ac:spMk id="31" creationId="{8C57CD8E-C674-8912-A78A-FF26831EBF60}"/>
          </ac:spMkLst>
        </pc:spChg>
        <pc:spChg chg="mod">
          <ac:chgData name="Myung Ho Kim" userId="9694cfd42c244b92" providerId="LiveId" clId="{10A4ACF0-5969-428B-BBF4-98267F33C6CC}" dt="2022-07-27T05:43:00.722" v="632"/>
          <ac:spMkLst>
            <pc:docMk/>
            <pc:sldMk cId="887513521" sldId="4570"/>
            <ac:spMk id="32" creationId="{8E9BAC4A-2802-4BFF-266C-4F66D83ACF46}"/>
          </ac:spMkLst>
        </pc:spChg>
        <pc:spChg chg="mod">
          <ac:chgData name="Myung Ho Kim" userId="9694cfd42c244b92" providerId="LiveId" clId="{10A4ACF0-5969-428B-BBF4-98267F33C6CC}" dt="2022-07-27T05:43:00.722" v="632"/>
          <ac:spMkLst>
            <pc:docMk/>
            <pc:sldMk cId="887513521" sldId="4570"/>
            <ac:spMk id="33" creationId="{B59B776E-C0B5-D870-D4A4-EFE570A42348}"/>
          </ac:spMkLst>
        </pc:spChg>
        <pc:spChg chg="mod">
          <ac:chgData name="Myung Ho Kim" userId="9694cfd42c244b92" providerId="LiveId" clId="{10A4ACF0-5969-428B-BBF4-98267F33C6CC}" dt="2022-07-27T05:43:00.722" v="632"/>
          <ac:spMkLst>
            <pc:docMk/>
            <pc:sldMk cId="887513521" sldId="4570"/>
            <ac:spMk id="34" creationId="{87399521-2FBC-3495-4276-8E206F102124}"/>
          </ac:spMkLst>
        </pc:spChg>
        <pc:spChg chg="mod">
          <ac:chgData name="Myung Ho Kim" userId="9694cfd42c244b92" providerId="LiveId" clId="{10A4ACF0-5969-428B-BBF4-98267F33C6CC}" dt="2022-07-27T05:43:00.722" v="632"/>
          <ac:spMkLst>
            <pc:docMk/>
            <pc:sldMk cId="887513521" sldId="4570"/>
            <ac:spMk id="35" creationId="{A6DAA4AE-27EA-50B5-F081-A19CD6C7AD61}"/>
          </ac:spMkLst>
        </pc:spChg>
        <pc:spChg chg="mod">
          <ac:chgData name="Myung Ho Kim" userId="9694cfd42c244b92" providerId="LiveId" clId="{10A4ACF0-5969-428B-BBF4-98267F33C6CC}" dt="2022-07-27T05:43:00.722" v="632"/>
          <ac:spMkLst>
            <pc:docMk/>
            <pc:sldMk cId="887513521" sldId="4570"/>
            <ac:spMk id="36" creationId="{292F66C0-5B83-3B42-291F-3FF49E73ADC0}"/>
          </ac:spMkLst>
        </pc:spChg>
        <pc:spChg chg="mod">
          <ac:chgData name="Myung Ho Kim" userId="9694cfd42c244b92" providerId="LiveId" clId="{10A4ACF0-5969-428B-BBF4-98267F33C6CC}" dt="2022-07-27T05:43:00.722" v="632"/>
          <ac:spMkLst>
            <pc:docMk/>
            <pc:sldMk cId="887513521" sldId="4570"/>
            <ac:spMk id="37" creationId="{9DE263EC-65AC-DB83-71A0-F6A5B36BC3BC}"/>
          </ac:spMkLst>
        </pc:spChg>
        <pc:spChg chg="mod">
          <ac:chgData name="Myung Ho Kim" userId="9694cfd42c244b92" providerId="LiveId" clId="{10A4ACF0-5969-428B-BBF4-98267F33C6CC}" dt="2022-07-27T05:43:00.722" v="632"/>
          <ac:spMkLst>
            <pc:docMk/>
            <pc:sldMk cId="887513521" sldId="4570"/>
            <ac:spMk id="38" creationId="{762BA2FA-E656-3D70-F0AE-214D9A46BD17}"/>
          </ac:spMkLst>
        </pc:spChg>
        <pc:spChg chg="mod">
          <ac:chgData name="Myung Ho Kim" userId="9694cfd42c244b92" providerId="LiveId" clId="{10A4ACF0-5969-428B-BBF4-98267F33C6CC}" dt="2022-07-27T05:43:00.722" v="632"/>
          <ac:spMkLst>
            <pc:docMk/>
            <pc:sldMk cId="887513521" sldId="4570"/>
            <ac:spMk id="39" creationId="{2870EE42-4AF0-7948-3B2D-B12D5EAD49A7}"/>
          </ac:spMkLst>
        </pc:spChg>
        <pc:spChg chg="mod">
          <ac:chgData name="Myung Ho Kim" userId="9694cfd42c244b92" providerId="LiveId" clId="{10A4ACF0-5969-428B-BBF4-98267F33C6CC}" dt="2022-07-27T05:43:00.722" v="632"/>
          <ac:spMkLst>
            <pc:docMk/>
            <pc:sldMk cId="887513521" sldId="4570"/>
            <ac:spMk id="40" creationId="{87F9FA39-EB50-E398-0044-641A2D57522B}"/>
          </ac:spMkLst>
        </pc:spChg>
        <pc:spChg chg="mod">
          <ac:chgData name="Myung Ho Kim" userId="9694cfd42c244b92" providerId="LiveId" clId="{10A4ACF0-5969-428B-BBF4-98267F33C6CC}" dt="2022-07-27T05:43:00.722" v="632"/>
          <ac:spMkLst>
            <pc:docMk/>
            <pc:sldMk cId="887513521" sldId="4570"/>
            <ac:spMk id="41" creationId="{7E13EE95-0E38-ABCD-7DBB-50D50217F36A}"/>
          </ac:spMkLst>
        </pc:spChg>
        <pc:spChg chg="mod">
          <ac:chgData name="Myung Ho Kim" userId="9694cfd42c244b92" providerId="LiveId" clId="{10A4ACF0-5969-428B-BBF4-98267F33C6CC}" dt="2022-07-27T05:43:00.722" v="632"/>
          <ac:spMkLst>
            <pc:docMk/>
            <pc:sldMk cId="887513521" sldId="4570"/>
            <ac:spMk id="42" creationId="{C56F34A4-1638-A941-BC96-775CEE9B2DA4}"/>
          </ac:spMkLst>
        </pc:spChg>
        <pc:spChg chg="mod">
          <ac:chgData name="Myung Ho Kim" userId="9694cfd42c244b92" providerId="LiveId" clId="{10A4ACF0-5969-428B-BBF4-98267F33C6CC}" dt="2022-07-27T05:43:00.722" v="632"/>
          <ac:spMkLst>
            <pc:docMk/>
            <pc:sldMk cId="887513521" sldId="4570"/>
            <ac:spMk id="43" creationId="{4895A54A-EBE5-8A7A-12A8-3F1C4C00D979}"/>
          </ac:spMkLst>
        </pc:spChg>
        <pc:spChg chg="mod">
          <ac:chgData name="Myung Ho Kim" userId="9694cfd42c244b92" providerId="LiveId" clId="{10A4ACF0-5969-428B-BBF4-98267F33C6CC}" dt="2022-07-27T05:43:00.722" v="632"/>
          <ac:spMkLst>
            <pc:docMk/>
            <pc:sldMk cId="887513521" sldId="4570"/>
            <ac:spMk id="44" creationId="{3ADA36B0-D7B6-DEB2-1E42-FB41F33EB377}"/>
          </ac:spMkLst>
        </pc:spChg>
        <pc:spChg chg="mod">
          <ac:chgData name="Myung Ho Kim" userId="9694cfd42c244b92" providerId="LiveId" clId="{10A4ACF0-5969-428B-BBF4-98267F33C6CC}" dt="2022-07-27T05:43:00.722" v="632"/>
          <ac:spMkLst>
            <pc:docMk/>
            <pc:sldMk cId="887513521" sldId="4570"/>
            <ac:spMk id="45" creationId="{4C7BCB09-725E-EA70-3FCC-3C47D3CE9A83}"/>
          </ac:spMkLst>
        </pc:spChg>
        <pc:spChg chg="mod">
          <ac:chgData name="Myung Ho Kim" userId="9694cfd42c244b92" providerId="LiveId" clId="{10A4ACF0-5969-428B-BBF4-98267F33C6CC}" dt="2022-07-27T05:43:00.722" v="632"/>
          <ac:spMkLst>
            <pc:docMk/>
            <pc:sldMk cId="887513521" sldId="4570"/>
            <ac:spMk id="46" creationId="{B226B663-CF7F-DC3E-972E-3482C8A60843}"/>
          </ac:spMkLst>
        </pc:spChg>
        <pc:spChg chg="mod">
          <ac:chgData name="Myung Ho Kim" userId="9694cfd42c244b92" providerId="LiveId" clId="{10A4ACF0-5969-428B-BBF4-98267F33C6CC}" dt="2022-07-27T05:43:00.722" v="632"/>
          <ac:spMkLst>
            <pc:docMk/>
            <pc:sldMk cId="887513521" sldId="4570"/>
            <ac:spMk id="47" creationId="{2F7C084A-976E-10B9-EF09-84E79D0022EE}"/>
          </ac:spMkLst>
        </pc:spChg>
        <pc:spChg chg="mod">
          <ac:chgData name="Myung Ho Kim" userId="9694cfd42c244b92" providerId="LiveId" clId="{10A4ACF0-5969-428B-BBF4-98267F33C6CC}" dt="2022-07-27T05:43:00.722" v="632"/>
          <ac:spMkLst>
            <pc:docMk/>
            <pc:sldMk cId="887513521" sldId="4570"/>
            <ac:spMk id="48" creationId="{CFE30B68-4364-CC17-51A1-617E2BA5ED6B}"/>
          </ac:spMkLst>
        </pc:spChg>
        <pc:spChg chg="mod">
          <ac:chgData name="Myung Ho Kim" userId="9694cfd42c244b92" providerId="LiveId" clId="{10A4ACF0-5969-428B-BBF4-98267F33C6CC}" dt="2022-07-27T05:43:00.722" v="632"/>
          <ac:spMkLst>
            <pc:docMk/>
            <pc:sldMk cId="887513521" sldId="4570"/>
            <ac:spMk id="49" creationId="{C0386B14-A043-99A8-CD55-C06FC3C66EF1}"/>
          </ac:spMkLst>
        </pc:spChg>
        <pc:spChg chg="mod">
          <ac:chgData name="Myung Ho Kim" userId="9694cfd42c244b92" providerId="LiveId" clId="{10A4ACF0-5969-428B-BBF4-98267F33C6CC}" dt="2022-07-27T05:43:00.722" v="632"/>
          <ac:spMkLst>
            <pc:docMk/>
            <pc:sldMk cId="887513521" sldId="4570"/>
            <ac:spMk id="50" creationId="{0C04A343-7F3B-E730-C0C9-760D84785B7D}"/>
          </ac:spMkLst>
        </pc:spChg>
        <pc:spChg chg="mod">
          <ac:chgData name="Myung Ho Kim" userId="9694cfd42c244b92" providerId="LiveId" clId="{10A4ACF0-5969-428B-BBF4-98267F33C6CC}" dt="2022-07-27T05:43:00.722" v="632"/>
          <ac:spMkLst>
            <pc:docMk/>
            <pc:sldMk cId="887513521" sldId="4570"/>
            <ac:spMk id="51" creationId="{DEDA354F-6CA6-B277-8D69-D4376A4AD0CB}"/>
          </ac:spMkLst>
        </pc:spChg>
        <pc:spChg chg="mod">
          <ac:chgData name="Myung Ho Kim" userId="9694cfd42c244b92" providerId="LiveId" clId="{10A4ACF0-5969-428B-BBF4-98267F33C6CC}" dt="2022-07-27T05:43:00.722" v="632"/>
          <ac:spMkLst>
            <pc:docMk/>
            <pc:sldMk cId="887513521" sldId="4570"/>
            <ac:spMk id="52" creationId="{9DDD4828-1437-3A8D-4D8A-12A9FC734A80}"/>
          </ac:spMkLst>
        </pc:spChg>
        <pc:spChg chg="mod">
          <ac:chgData name="Myung Ho Kim" userId="9694cfd42c244b92" providerId="LiveId" clId="{10A4ACF0-5969-428B-BBF4-98267F33C6CC}" dt="2022-07-27T05:43:00.722" v="632"/>
          <ac:spMkLst>
            <pc:docMk/>
            <pc:sldMk cId="887513521" sldId="4570"/>
            <ac:spMk id="53" creationId="{CC71A1BA-644A-31DD-A14A-0FAEE39054F4}"/>
          </ac:spMkLst>
        </pc:spChg>
        <pc:spChg chg="mod">
          <ac:chgData name="Myung Ho Kim" userId="9694cfd42c244b92" providerId="LiveId" clId="{10A4ACF0-5969-428B-BBF4-98267F33C6CC}" dt="2022-07-27T05:43:00.722" v="632"/>
          <ac:spMkLst>
            <pc:docMk/>
            <pc:sldMk cId="887513521" sldId="4570"/>
            <ac:spMk id="54" creationId="{CF929FE2-7B8B-47C4-CDF7-428372AFCC24}"/>
          </ac:spMkLst>
        </pc:spChg>
        <pc:spChg chg="mod">
          <ac:chgData name="Myung Ho Kim" userId="9694cfd42c244b92" providerId="LiveId" clId="{10A4ACF0-5969-428B-BBF4-98267F33C6CC}" dt="2022-07-27T05:43:00.722" v="632"/>
          <ac:spMkLst>
            <pc:docMk/>
            <pc:sldMk cId="887513521" sldId="4570"/>
            <ac:spMk id="55" creationId="{435BBB91-B8F2-7416-6903-CC3F270041C5}"/>
          </ac:spMkLst>
        </pc:spChg>
        <pc:spChg chg="mod">
          <ac:chgData name="Myung Ho Kim" userId="9694cfd42c244b92" providerId="LiveId" clId="{10A4ACF0-5969-428B-BBF4-98267F33C6CC}" dt="2022-07-27T05:43:00.722" v="632"/>
          <ac:spMkLst>
            <pc:docMk/>
            <pc:sldMk cId="887513521" sldId="4570"/>
            <ac:spMk id="56" creationId="{8CCF5E7A-6F38-4D66-6309-8BEA67E6F5BA}"/>
          </ac:spMkLst>
        </pc:spChg>
        <pc:spChg chg="mod">
          <ac:chgData name="Myung Ho Kim" userId="9694cfd42c244b92" providerId="LiveId" clId="{10A4ACF0-5969-428B-BBF4-98267F33C6CC}" dt="2022-07-27T05:43:00.722" v="632"/>
          <ac:spMkLst>
            <pc:docMk/>
            <pc:sldMk cId="887513521" sldId="4570"/>
            <ac:spMk id="57" creationId="{C6CECA0F-A4B5-3AD2-EA32-31FE8E93DD55}"/>
          </ac:spMkLst>
        </pc:spChg>
        <pc:spChg chg="mod">
          <ac:chgData name="Myung Ho Kim" userId="9694cfd42c244b92" providerId="LiveId" clId="{10A4ACF0-5969-428B-BBF4-98267F33C6CC}" dt="2022-07-27T05:43:00.722" v="632"/>
          <ac:spMkLst>
            <pc:docMk/>
            <pc:sldMk cId="887513521" sldId="4570"/>
            <ac:spMk id="58" creationId="{2477E96E-13D0-F327-0EA0-8FB24FD64228}"/>
          </ac:spMkLst>
        </pc:spChg>
        <pc:spChg chg="mod">
          <ac:chgData name="Myung Ho Kim" userId="9694cfd42c244b92" providerId="LiveId" clId="{10A4ACF0-5969-428B-BBF4-98267F33C6CC}" dt="2022-07-27T05:43:00.722" v="632"/>
          <ac:spMkLst>
            <pc:docMk/>
            <pc:sldMk cId="887513521" sldId="4570"/>
            <ac:spMk id="59" creationId="{9C17C303-0629-7B6C-C182-BCFC47CBF431}"/>
          </ac:spMkLst>
        </pc:spChg>
        <pc:spChg chg="mod">
          <ac:chgData name="Myung Ho Kim" userId="9694cfd42c244b92" providerId="LiveId" clId="{10A4ACF0-5969-428B-BBF4-98267F33C6CC}" dt="2022-07-27T05:43:00.722" v="632"/>
          <ac:spMkLst>
            <pc:docMk/>
            <pc:sldMk cId="887513521" sldId="4570"/>
            <ac:spMk id="60" creationId="{2E4BD44A-3337-17F1-300E-C30C8C025A0E}"/>
          </ac:spMkLst>
        </pc:spChg>
        <pc:spChg chg="mod">
          <ac:chgData name="Myung Ho Kim" userId="9694cfd42c244b92" providerId="LiveId" clId="{10A4ACF0-5969-428B-BBF4-98267F33C6CC}" dt="2022-07-27T05:43:00.722" v="632"/>
          <ac:spMkLst>
            <pc:docMk/>
            <pc:sldMk cId="887513521" sldId="4570"/>
            <ac:spMk id="61" creationId="{54147B8F-B3AC-2558-801F-8838503DCE56}"/>
          </ac:spMkLst>
        </pc:spChg>
        <pc:spChg chg="mod">
          <ac:chgData name="Myung Ho Kim" userId="9694cfd42c244b92" providerId="LiveId" clId="{10A4ACF0-5969-428B-BBF4-98267F33C6CC}" dt="2022-07-27T05:43:00.722" v="632"/>
          <ac:spMkLst>
            <pc:docMk/>
            <pc:sldMk cId="887513521" sldId="4570"/>
            <ac:spMk id="62" creationId="{C9E7EA01-2D76-332B-F054-9C4FDF28BE19}"/>
          </ac:spMkLst>
        </pc:spChg>
        <pc:spChg chg="mod">
          <ac:chgData name="Myung Ho Kim" userId="9694cfd42c244b92" providerId="LiveId" clId="{10A4ACF0-5969-428B-BBF4-98267F33C6CC}" dt="2022-07-27T05:43:00.722" v="632"/>
          <ac:spMkLst>
            <pc:docMk/>
            <pc:sldMk cId="887513521" sldId="4570"/>
            <ac:spMk id="63" creationId="{537FDAF5-8943-65CA-43F3-93A1F2C7C6F3}"/>
          </ac:spMkLst>
        </pc:spChg>
        <pc:spChg chg="mod">
          <ac:chgData name="Myung Ho Kim" userId="9694cfd42c244b92" providerId="LiveId" clId="{10A4ACF0-5969-428B-BBF4-98267F33C6CC}" dt="2022-07-27T05:43:00.722" v="632"/>
          <ac:spMkLst>
            <pc:docMk/>
            <pc:sldMk cId="887513521" sldId="4570"/>
            <ac:spMk id="64" creationId="{BE3058F3-FC52-5809-C60F-D1C8107DB699}"/>
          </ac:spMkLst>
        </pc:spChg>
        <pc:spChg chg="mod">
          <ac:chgData name="Myung Ho Kim" userId="9694cfd42c244b92" providerId="LiveId" clId="{10A4ACF0-5969-428B-BBF4-98267F33C6CC}" dt="2022-07-27T05:43:00.722" v="632"/>
          <ac:spMkLst>
            <pc:docMk/>
            <pc:sldMk cId="887513521" sldId="4570"/>
            <ac:spMk id="65" creationId="{098F79CA-C57A-0754-06A6-2ADC4F53C2DA}"/>
          </ac:spMkLst>
        </pc:spChg>
        <pc:spChg chg="mod">
          <ac:chgData name="Myung Ho Kim" userId="9694cfd42c244b92" providerId="LiveId" clId="{10A4ACF0-5969-428B-BBF4-98267F33C6CC}" dt="2022-07-27T05:43:00.722" v="632"/>
          <ac:spMkLst>
            <pc:docMk/>
            <pc:sldMk cId="887513521" sldId="4570"/>
            <ac:spMk id="66" creationId="{6BA2773B-4FC4-4862-34BD-ECE558A73822}"/>
          </ac:spMkLst>
        </pc:spChg>
        <pc:spChg chg="mod">
          <ac:chgData name="Myung Ho Kim" userId="9694cfd42c244b92" providerId="LiveId" clId="{10A4ACF0-5969-428B-BBF4-98267F33C6CC}" dt="2022-07-27T05:43:00.722" v="632"/>
          <ac:spMkLst>
            <pc:docMk/>
            <pc:sldMk cId="887513521" sldId="4570"/>
            <ac:spMk id="67" creationId="{D0263AAF-B431-4BD8-B43E-A06B1DB066FA}"/>
          </ac:spMkLst>
        </pc:spChg>
        <pc:spChg chg="mod">
          <ac:chgData name="Myung Ho Kim" userId="9694cfd42c244b92" providerId="LiveId" clId="{10A4ACF0-5969-428B-BBF4-98267F33C6CC}" dt="2022-07-27T05:43:00.722" v="632"/>
          <ac:spMkLst>
            <pc:docMk/>
            <pc:sldMk cId="887513521" sldId="4570"/>
            <ac:spMk id="68" creationId="{49D7B9F5-AB35-FF5A-26DC-5B99733BC441}"/>
          </ac:spMkLst>
        </pc:spChg>
        <pc:spChg chg="mod">
          <ac:chgData name="Myung Ho Kim" userId="9694cfd42c244b92" providerId="LiveId" clId="{10A4ACF0-5969-428B-BBF4-98267F33C6CC}" dt="2022-07-27T05:43:00.722" v="632"/>
          <ac:spMkLst>
            <pc:docMk/>
            <pc:sldMk cId="887513521" sldId="4570"/>
            <ac:spMk id="69" creationId="{56AE89CB-6653-3D40-C337-E71E71E672A8}"/>
          </ac:spMkLst>
        </pc:spChg>
        <pc:spChg chg="mod">
          <ac:chgData name="Myung Ho Kim" userId="9694cfd42c244b92" providerId="LiveId" clId="{10A4ACF0-5969-428B-BBF4-98267F33C6CC}" dt="2022-07-27T05:43:00.722" v="632"/>
          <ac:spMkLst>
            <pc:docMk/>
            <pc:sldMk cId="887513521" sldId="4570"/>
            <ac:spMk id="70" creationId="{E4E66731-CD55-4350-CA59-FB5717291DFC}"/>
          </ac:spMkLst>
        </pc:spChg>
        <pc:spChg chg="mod">
          <ac:chgData name="Myung Ho Kim" userId="9694cfd42c244b92" providerId="LiveId" clId="{10A4ACF0-5969-428B-BBF4-98267F33C6CC}" dt="2022-07-27T05:43:00.722" v="632"/>
          <ac:spMkLst>
            <pc:docMk/>
            <pc:sldMk cId="887513521" sldId="4570"/>
            <ac:spMk id="71" creationId="{6CD90E92-146D-33A4-8B2C-19FC1D14CDAE}"/>
          </ac:spMkLst>
        </pc:spChg>
        <pc:spChg chg="mod">
          <ac:chgData name="Myung Ho Kim" userId="9694cfd42c244b92" providerId="LiveId" clId="{10A4ACF0-5969-428B-BBF4-98267F33C6CC}" dt="2022-07-27T05:43:00.722" v="632"/>
          <ac:spMkLst>
            <pc:docMk/>
            <pc:sldMk cId="887513521" sldId="4570"/>
            <ac:spMk id="72" creationId="{9B587CC1-E12C-5E51-BA37-6FD96729E747}"/>
          </ac:spMkLst>
        </pc:spChg>
        <pc:spChg chg="mod">
          <ac:chgData name="Myung Ho Kim" userId="9694cfd42c244b92" providerId="LiveId" clId="{10A4ACF0-5969-428B-BBF4-98267F33C6CC}" dt="2022-07-27T05:43:00.722" v="632"/>
          <ac:spMkLst>
            <pc:docMk/>
            <pc:sldMk cId="887513521" sldId="4570"/>
            <ac:spMk id="73" creationId="{4828633E-AA09-B4AF-FE57-880C5A9963BD}"/>
          </ac:spMkLst>
        </pc:spChg>
        <pc:spChg chg="mod">
          <ac:chgData name="Myung Ho Kim" userId="9694cfd42c244b92" providerId="LiveId" clId="{10A4ACF0-5969-428B-BBF4-98267F33C6CC}" dt="2022-07-27T05:43:00.722" v="632"/>
          <ac:spMkLst>
            <pc:docMk/>
            <pc:sldMk cId="887513521" sldId="4570"/>
            <ac:spMk id="74" creationId="{D7F6D609-1873-73C9-9337-14ACA451CD0C}"/>
          </ac:spMkLst>
        </pc:spChg>
        <pc:spChg chg="mod">
          <ac:chgData name="Myung Ho Kim" userId="9694cfd42c244b92" providerId="LiveId" clId="{10A4ACF0-5969-428B-BBF4-98267F33C6CC}" dt="2022-07-27T05:43:00.722" v="632"/>
          <ac:spMkLst>
            <pc:docMk/>
            <pc:sldMk cId="887513521" sldId="4570"/>
            <ac:spMk id="75" creationId="{A46D834C-2263-2333-C215-4E5A9DFEC546}"/>
          </ac:spMkLst>
        </pc:spChg>
        <pc:spChg chg="mod">
          <ac:chgData name="Myung Ho Kim" userId="9694cfd42c244b92" providerId="LiveId" clId="{10A4ACF0-5969-428B-BBF4-98267F33C6CC}" dt="2022-07-27T05:43:00.722" v="632"/>
          <ac:spMkLst>
            <pc:docMk/>
            <pc:sldMk cId="887513521" sldId="4570"/>
            <ac:spMk id="76" creationId="{09407D9E-BB96-4711-33C6-F05BFBBE4AF9}"/>
          </ac:spMkLst>
        </pc:spChg>
        <pc:spChg chg="mod">
          <ac:chgData name="Myung Ho Kim" userId="9694cfd42c244b92" providerId="LiveId" clId="{10A4ACF0-5969-428B-BBF4-98267F33C6CC}" dt="2022-07-27T05:43:00.722" v="632"/>
          <ac:spMkLst>
            <pc:docMk/>
            <pc:sldMk cId="887513521" sldId="4570"/>
            <ac:spMk id="77" creationId="{4096EBA9-E149-1E83-F19D-45280ED72CEE}"/>
          </ac:spMkLst>
        </pc:spChg>
        <pc:spChg chg="mod">
          <ac:chgData name="Myung Ho Kim" userId="9694cfd42c244b92" providerId="LiveId" clId="{10A4ACF0-5969-428B-BBF4-98267F33C6CC}" dt="2022-07-27T05:43:00.722" v="632"/>
          <ac:spMkLst>
            <pc:docMk/>
            <pc:sldMk cId="887513521" sldId="4570"/>
            <ac:spMk id="78" creationId="{6986D08A-A43D-204E-3310-542F7B4AFD79}"/>
          </ac:spMkLst>
        </pc:spChg>
        <pc:spChg chg="mod">
          <ac:chgData name="Myung Ho Kim" userId="9694cfd42c244b92" providerId="LiveId" clId="{10A4ACF0-5969-428B-BBF4-98267F33C6CC}" dt="2022-07-27T05:43:00.722" v="632"/>
          <ac:spMkLst>
            <pc:docMk/>
            <pc:sldMk cId="887513521" sldId="4570"/>
            <ac:spMk id="79" creationId="{E0B2E336-8724-921C-734E-6E86238445B7}"/>
          </ac:spMkLst>
        </pc:spChg>
        <pc:spChg chg="mod">
          <ac:chgData name="Myung Ho Kim" userId="9694cfd42c244b92" providerId="LiveId" clId="{10A4ACF0-5969-428B-BBF4-98267F33C6CC}" dt="2022-07-27T05:43:00.722" v="632"/>
          <ac:spMkLst>
            <pc:docMk/>
            <pc:sldMk cId="887513521" sldId="4570"/>
            <ac:spMk id="80" creationId="{7CBF09EB-78DD-2DD6-44FF-8F7A94DB0FD1}"/>
          </ac:spMkLst>
        </pc:spChg>
        <pc:spChg chg="mod">
          <ac:chgData name="Myung Ho Kim" userId="9694cfd42c244b92" providerId="LiveId" clId="{10A4ACF0-5969-428B-BBF4-98267F33C6CC}" dt="2022-07-27T05:43:00.722" v="632"/>
          <ac:spMkLst>
            <pc:docMk/>
            <pc:sldMk cId="887513521" sldId="4570"/>
            <ac:spMk id="81" creationId="{5BFE6E3A-DF17-993A-052A-01D18C7AC487}"/>
          </ac:spMkLst>
        </pc:spChg>
        <pc:spChg chg="mod">
          <ac:chgData name="Myung Ho Kim" userId="9694cfd42c244b92" providerId="LiveId" clId="{10A4ACF0-5969-428B-BBF4-98267F33C6CC}" dt="2022-07-27T05:43:00.722" v="632"/>
          <ac:spMkLst>
            <pc:docMk/>
            <pc:sldMk cId="887513521" sldId="4570"/>
            <ac:spMk id="82" creationId="{919DE40A-F712-33C9-0CF3-A1AF947CB5F7}"/>
          </ac:spMkLst>
        </pc:spChg>
        <pc:spChg chg="mod">
          <ac:chgData name="Myung Ho Kim" userId="9694cfd42c244b92" providerId="LiveId" clId="{10A4ACF0-5969-428B-BBF4-98267F33C6CC}" dt="2022-07-27T05:43:00.722" v="632"/>
          <ac:spMkLst>
            <pc:docMk/>
            <pc:sldMk cId="887513521" sldId="4570"/>
            <ac:spMk id="83" creationId="{AC7E548B-138A-4FDF-0DFE-0C4E3660E33D}"/>
          </ac:spMkLst>
        </pc:spChg>
        <pc:spChg chg="mod">
          <ac:chgData name="Myung Ho Kim" userId="9694cfd42c244b92" providerId="LiveId" clId="{10A4ACF0-5969-428B-BBF4-98267F33C6CC}" dt="2022-07-27T05:43:00.722" v="632"/>
          <ac:spMkLst>
            <pc:docMk/>
            <pc:sldMk cId="887513521" sldId="4570"/>
            <ac:spMk id="84" creationId="{7E04AE88-9B15-6960-B502-C5FCBFAD5618}"/>
          </ac:spMkLst>
        </pc:spChg>
        <pc:spChg chg="mod">
          <ac:chgData name="Myung Ho Kim" userId="9694cfd42c244b92" providerId="LiveId" clId="{10A4ACF0-5969-428B-BBF4-98267F33C6CC}" dt="2022-07-27T05:43:00.722" v="632"/>
          <ac:spMkLst>
            <pc:docMk/>
            <pc:sldMk cId="887513521" sldId="4570"/>
            <ac:spMk id="85" creationId="{E6E9C95A-542C-BE6C-44F4-C068EDC42F0A}"/>
          </ac:spMkLst>
        </pc:spChg>
        <pc:spChg chg="mod">
          <ac:chgData name="Myung Ho Kim" userId="9694cfd42c244b92" providerId="LiveId" clId="{10A4ACF0-5969-428B-BBF4-98267F33C6CC}" dt="2022-07-27T05:43:00.722" v="632"/>
          <ac:spMkLst>
            <pc:docMk/>
            <pc:sldMk cId="887513521" sldId="4570"/>
            <ac:spMk id="86" creationId="{9E2DB5D4-F1CA-3E69-4FB6-031C2B14AB9D}"/>
          </ac:spMkLst>
        </pc:spChg>
        <pc:spChg chg="mod">
          <ac:chgData name="Myung Ho Kim" userId="9694cfd42c244b92" providerId="LiveId" clId="{10A4ACF0-5969-428B-BBF4-98267F33C6CC}" dt="2022-07-27T05:43:00.722" v="632"/>
          <ac:spMkLst>
            <pc:docMk/>
            <pc:sldMk cId="887513521" sldId="4570"/>
            <ac:spMk id="87" creationId="{6CE931A9-6D93-BE37-0395-81AC59D1B5E3}"/>
          </ac:spMkLst>
        </pc:spChg>
        <pc:spChg chg="mod">
          <ac:chgData name="Myung Ho Kim" userId="9694cfd42c244b92" providerId="LiveId" clId="{10A4ACF0-5969-428B-BBF4-98267F33C6CC}" dt="2022-07-27T05:43:00.722" v="632"/>
          <ac:spMkLst>
            <pc:docMk/>
            <pc:sldMk cId="887513521" sldId="4570"/>
            <ac:spMk id="88" creationId="{62D49A36-83CB-F3DA-0783-5EE2D80A8E22}"/>
          </ac:spMkLst>
        </pc:spChg>
        <pc:spChg chg="mod">
          <ac:chgData name="Myung Ho Kim" userId="9694cfd42c244b92" providerId="LiveId" clId="{10A4ACF0-5969-428B-BBF4-98267F33C6CC}" dt="2022-07-27T05:43:00.722" v="632"/>
          <ac:spMkLst>
            <pc:docMk/>
            <pc:sldMk cId="887513521" sldId="4570"/>
            <ac:spMk id="89" creationId="{598FC7AB-E1DC-FF46-B3B6-8793CF099700}"/>
          </ac:spMkLst>
        </pc:spChg>
        <pc:spChg chg="mod">
          <ac:chgData name="Myung Ho Kim" userId="9694cfd42c244b92" providerId="LiveId" clId="{10A4ACF0-5969-428B-BBF4-98267F33C6CC}" dt="2022-07-27T05:43:00.722" v="632"/>
          <ac:spMkLst>
            <pc:docMk/>
            <pc:sldMk cId="887513521" sldId="4570"/>
            <ac:spMk id="90" creationId="{A109942F-EF74-974F-ED2E-F8F786971A25}"/>
          </ac:spMkLst>
        </pc:spChg>
        <pc:spChg chg="mod">
          <ac:chgData name="Myung Ho Kim" userId="9694cfd42c244b92" providerId="LiveId" clId="{10A4ACF0-5969-428B-BBF4-98267F33C6CC}" dt="2022-07-27T05:43:00.722" v="632"/>
          <ac:spMkLst>
            <pc:docMk/>
            <pc:sldMk cId="887513521" sldId="4570"/>
            <ac:spMk id="91" creationId="{F014510F-47C3-7813-BB65-11E67FF785EF}"/>
          </ac:spMkLst>
        </pc:spChg>
        <pc:spChg chg="mod">
          <ac:chgData name="Myung Ho Kim" userId="9694cfd42c244b92" providerId="LiveId" clId="{10A4ACF0-5969-428B-BBF4-98267F33C6CC}" dt="2022-07-27T05:43:00.722" v="632"/>
          <ac:spMkLst>
            <pc:docMk/>
            <pc:sldMk cId="887513521" sldId="4570"/>
            <ac:spMk id="92" creationId="{105CC07F-1A4F-04EC-5FA5-5C995541AF33}"/>
          </ac:spMkLst>
        </pc:spChg>
        <pc:spChg chg="mod">
          <ac:chgData name="Myung Ho Kim" userId="9694cfd42c244b92" providerId="LiveId" clId="{10A4ACF0-5969-428B-BBF4-98267F33C6CC}" dt="2022-07-27T05:43:00.722" v="632"/>
          <ac:spMkLst>
            <pc:docMk/>
            <pc:sldMk cId="887513521" sldId="4570"/>
            <ac:spMk id="93" creationId="{A0EABC9C-8667-1EFA-BDB1-4018A20C3F2C}"/>
          </ac:spMkLst>
        </pc:spChg>
        <pc:spChg chg="mod">
          <ac:chgData name="Myung Ho Kim" userId="9694cfd42c244b92" providerId="LiveId" clId="{10A4ACF0-5969-428B-BBF4-98267F33C6CC}" dt="2022-07-27T05:43:00.722" v="632"/>
          <ac:spMkLst>
            <pc:docMk/>
            <pc:sldMk cId="887513521" sldId="4570"/>
            <ac:spMk id="94" creationId="{41E22896-9152-A09D-FBEF-ADC66C55ABF8}"/>
          </ac:spMkLst>
        </pc:spChg>
        <pc:spChg chg="mod">
          <ac:chgData name="Myung Ho Kim" userId="9694cfd42c244b92" providerId="LiveId" clId="{10A4ACF0-5969-428B-BBF4-98267F33C6CC}" dt="2022-07-27T05:43:00.722" v="632"/>
          <ac:spMkLst>
            <pc:docMk/>
            <pc:sldMk cId="887513521" sldId="4570"/>
            <ac:spMk id="95" creationId="{9AD9F0A6-BB48-B62F-7107-3CB5D3D5B854}"/>
          </ac:spMkLst>
        </pc:spChg>
        <pc:spChg chg="mod">
          <ac:chgData name="Myung Ho Kim" userId="9694cfd42c244b92" providerId="LiveId" clId="{10A4ACF0-5969-428B-BBF4-98267F33C6CC}" dt="2022-07-27T05:43:00.722" v="632"/>
          <ac:spMkLst>
            <pc:docMk/>
            <pc:sldMk cId="887513521" sldId="4570"/>
            <ac:spMk id="96" creationId="{CEEC276A-2C19-75FD-31E0-2DECF1B554BD}"/>
          </ac:spMkLst>
        </pc:spChg>
        <pc:spChg chg="mod">
          <ac:chgData name="Myung Ho Kim" userId="9694cfd42c244b92" providerId="LiveId" clId="{10A4ACF0-5969-428B-BBF4-98267F33C6CC}" dt="2022-07-27T05:43:00.722" v="632"/>
          <ac:spMkLst>
            <pc:docMk/>
            <pc:sldMk cId="887513521" sldId="4570"/>
            <ac:spMk id="97" creationId="{9D08C4CC-F1B7-C539-10C1-02C95401642E}"/>
          </ac:spMkLst>
        </pc:spChg>
        <pc:spChg chg="mod">
          <ac:chgData name="Myung Ho Kim" userId="9694cfd42c244b92" providerId="LiveId" clId="{10A4ACF0-5969-428B-BBF4-98267F33C6CC}" dt="2022-07-27T05:43:00.722" v="632"/>
          <ac:spMkLst>
            <pc:docMk/>
            <pc:sldMk cId="887513521" sldId="4570"/>
            <ac:spMk id="98" creationId="{2FB330F5-5004-3B9F-5676-51625C4C2C27}"/>
          </ac:spMkLst>
        </pc:spChg>
        <pc:spChg chg="mod">
          <ac:chgData name="Myung Ho Kim" userId="9694cfd42c244b92" providerId="LiveId" clId="{10A4ACF0-5969-428B-BBF4-98267F33C6CC}" dt="2022-07-27T05:43:00.722" v="632"/>
          <ac:spMkLst>
            <pc:docMk/>
            <pc:sldMk cId="887513521" sldId="4570"/>
            <ac:spMk id="100" creationId="{E6E19C6E-DE39-BFD4-A47A-D097D2B2D296}"/>
          </ac:spMkLst>
        </pc:spChg>
        <pc:spChg chg="mod">
          <ac:chgData name="Myung Ho Kim" userId="9694cfd42c244b92" providerId="LiveId" clId="{10A4ACF0-5969-428B-BBF4-98267F33C6CC}" dt="2022-07-27T05:43:00.722" v="632"/>
          <ac:spMkLst>
            <pc:docMk/>
            <pc:sldMk cId="887513521" sldId="4570"/>
            <ac:spMk id="101" creationId="{CC6EAFFE-865E-51F3-B434-E6878C7ACE50}"/>
          </ac:spMkLst>
        </pc:spChg>
        <pc:spChg chg="mod">
          <ac:chgData name="Myung Ho Kim" userId="9694cfd42c244b92" providerId="LiveId" clId="{10A4ACF0-5969-428B-BBF4-98267F33C6CC}" dt="2022-07-27T05:43:00.722" v="632"/>
          <ac:spMkLst>
            <pc:docMk/>
            <pc:sldMk cId="887513521" sldId="4570"/>
            <ac:spMk id="102" creationId="{79127269-2C65-E446-08EF-903CA8898970}"/>
          </ac:spMkLst>
        </pc:spChg>
        <pc:spChg chg="mod">
          <ac:chgData name="Myung Ho Kim" userId="9694cfd42c244b92" providerId="LiveId" clId="{10A4ACF0-5969-428B-BBF4-98267F33C6CC}" dt="2022-07-27T05:43:00.722" v="632"/>
          <ac:spMkLst>
            <pc:docMk/>
            <pc:sldMk cId="887513521" sldId="4570"/>
            <ac:spMk id="103" creationId="{44FF6210-B7B4-4E91-43F9-A999B79A5D28}"/>
          </ac:spMkLst>
        </pc:spChg>
        <pc:spChg chg="mod">
          <ac:chgData name="Myung Ho Kim" userId="9694cfd42c244b92" providerId="LiveId" clId="{10A4ACF0-5969-428B-BBF4-98267F33C6CC}" dt="2022-07-27T05:43:00.722" v="632"/>
          <ac:spMkLst>
            <pc:docMk/>
            <pc:sldMk cId="887513521" sldId="4570"/>
            <ac:spMk id="104" creationId="{14B0D074-FA14-294E-1881-06B2BFDAAFA5}"/>
          </ac:spMkLst>
        </pc:spChg>
        <pc:spChg chg="mod">
          <ac:chgData name="Myung Ho Kim" userId="9694cfd42c244b92" providerId="LiveId" clId="{10A4ACF0-5969-428B-BBF4-98267F33C6CC}" dt="2022-07-27T05:43:00.722" v="632"/>
          <ac:spMkLst>
            <pc:docMk/>
            <pc:sldMk cId="887513521" sldId="4570"/>
            <ac:spMk id="105" creationId="{D6993CE8-4F7D-7D50-EEE2-9CA3417C4AD1}"/>
          </ac:spMkLst>
        </pc:spChg>
        <pc:spChg chg="mod">
          <ac:chgData name="Myung Ho Kim" userId="9694cfd42c244b92" providerId="LiveId" clId="{10A4ACF0-5969-428B-BBF4-98267F33C6CC}" dt="2022-07-27T05:43:00.722" v="632"/>
          <ac:spMkLst>
            <pc:docMk/>
            <pc:sldMk cId="887513521" sldId="4570"/>
            <ac:spMk id="106" creationId="{46C13AD7-44BB-EA5C-467F-1421CC0DCFFA}"/>
          </ac:spMkLst>
        </pc:spChg>
        <pc:spChg chg="mod">
          <ac:chgData name="Myung Ho Kim" userId="9694cfd42c244b92" providerId="LiveId" clId="{10A4ACF0-5969-428B-BBF4-98267F33C6CC}" dt="2022-07-27T05:43:00.722" v="632"/>
          <ac:spMkLst>
            <pc:docMk/>
            <pc:sldMk cId="887513521" sldId="4570"/>
            <ac:spMk id="107" creationId="{8319783C-3554-C958-F084-46CA93CB1DDD}"/>
          </ac:spMkLst>
        </pc:spChg>
        <pc:spChg chg="mod">
          <ac:chgData name="Myung Ho Kim" userId="9694cfd42c244b92" providerId="LiveId" clId="{10A4ACF0-5969-428B-BBF4-98267F33C6CC}" dt="2022-07-27T05:43:00.722" v="632"/>
          <ac:spMkLst>
            <pc:docMk/>
            <pc:sldMk cId="887513521" sldId="4570"/>
            <ac:spMk id="108" creationId="{B1275257-ACD3-B4F3-32DE-8FC6707D121B}"/>
          </ac:spMkLst>
        </pc:spChg>
        <pc:grpChg chg="add mod">
          <ac:chgData name="Myung Ho Kim" userId="9694cfd42c244b92" providerId="LiveId" clId="{10A4ACF0-5969-428B-BBF4-98267F33C6CC}" dt="2022-07-27T06:40:54.692" v="1254" actId="1076"/>
          <ac:grpSpMkLst>
            <pc:docMk/>
            <pc:sldMk cId="887513521" sldId="4570"/>
            <ac:grpSpMk id="9" creationId="{B20FBCD1-419F-FEAC-7190-E9DAF419AF2E}"/>
          </ac:grpSpMkLst>
        </pc:grpChg>
        <pc:grpChg chg="add mod">
          <ac:chgData name="Myung Ho Kim" userId="9694cfd42c244b92" providerId="LiveId" clId="{10A4ACF0-5969-428B-BBF4-98267F33C6CC}" dt="2022-07-27T06:40:54.692" v="1254" actId="1076"/>
          <ac:grpSpMkLst>
            <pc:docMk/>
            <pc:sldMk cId="887513521" sldId="4570"/>
            <ac:grpSpMk id="99" creationId="{EEB1114D-5461-FEC9-6B13-9C9F94E7AF36}"/>
          </ac:grpSpMkLst>
        </pc:grpChg>
      </pc:sldChg>
      <pc:sldChg chg="addSp modSp add mod">
        <pc:chgData name="Myung Ho Kim" userId="9694cfd42c244b92" providerId="LiveId" clId="{10A4ACF0-5969-428B-BBF4-98267F33C6CC}" dt="2022-07-27T09:46:37.574" v="1722" actId="1076"/>
        <pc:sldMkLst>
          <pc:docMk/>
          <pc:sldMk cId="3594784729" sldId="4571"/>
        </pc:sldMkLst>
        <pc:spChg chg="mod">
          <ac:chgData name="Myung Ho Kim" userId="9694cfd42c244b92" providerId="LiveId" clId="{10A4ACF0-5969-428B-BBF4-98267F33C6CC}" dt="2022-07-27T05:47:41.456" v="904" actId="14100"/>
          <ac:spMkLst>
            <pc:docMk/>
            <pc:sldMk cId="3594784729" sldId="4571"/>
            <ac:spMk id="2" creationId="{E262663D-45B3-4649-8561-CAC89595894A}"/>
          </ac:spMkLst>
        </pc:spChg>
        <pc:spChg chg="mod">
          <ac:chgData name="Myung Ho Kim" userId="9694cfd42c244b92" providerId="LiveId" clId="{10A4ACF0-5969-428B-BBF4-98267F33C6CC}" dt="2022-07-27T09:46:34.032" v="1721" actId="404"/>
          <ac:spMkLst>
            <pc:docMk/>
            <pc:sldMk cId="3594784729" sldId="4571"/>
            <ac:spMk id="14" creationId="{B9941D89-AA63-4DBA-B38C-B71498BC3AF5}"/>
          </ac:spMkLst>
        </pc:spChg>
        <pc:picChg chg="add mod modCrop">
          <ac:chgData name="Myung Ho Kim" userId="9694cfd42c244b92" providerId="LiveId" clId="{10A4ACF0-5969-428B-BBF4-98267F33C6CC}" dt="2022-07-27T09:46:37.574" v="1722" actId="1076"/>
          <ac:picMkLst>
            <pc:docMk/>
            <pc:sldMk cId="3594784729" sldId="4571"/>
            <ac:picMk id="9" creationId="{9298716E-9347-47BA-F321-5B10F2743573}"/>
          </ac:picMkLst>
        </pc:picChg>
      </pc:sldChg>
      <pc:sldChg chg="addSp delSp modSp add mod">
        <pc:chgData name="Myung Ho Kim" userId="9694cfd42c244b92" providerId="LiveId" clId="{10A4ACF0-5969-428B-BBF4-98267F33C6CC}" dt="2022-07-27T09:47:00.142" v="1731" actId="207"/>
        <pc:sldMkLst>
          <pc:docMk/>
          <pc:sldMk cId="942174188" sldId="4572"/>
        </pc:sldMkLst>
        <pc:spChg chg="mod">
          <ac:chgData name="Myung Ho Kim" userId="9694cfd42c244b92" providerId="LiveId" clId="{10A4ACF0-5969-428B-BBF4-98267F33C6CC}" dt="2022-07-27T05:47:52.354" v="906" actId="20577"/>
          <ac:spMkLst>
            <pc:docMk/>
            <pc:sldMk cId="942174188" sldId="4572"/>
            <ac:spMk id="2" creationId="{E262663D-45B3-4649-8561-CAC89595894A}"/>
          </ac:spMkLst>
        </pc:spChg>
        <pc:spChg chg="mod">
          <ac:chgData name="Myung Ho Kim" userId="9694cfd42c244b92" providerId="LiveId" clId="{10A4ACF0-5969-428B-BBF4-98267F33C6CC}" dt="2022-07-27T09:47:00.142" v="1731" actId="207"/>
          <ac:spMkLst>
            <pc:docMk/>
            <pc:sldMk cId="942174188" sldId="4572"/>
            <ac:spMk id="14" creationId="{B9941D89-AA63-4DBA-B38C-B71498BC3AF5}"/>
          </ac:spMkLst>
        </pc:spChg>
        <pc:picChg chg="mod">
          <ac:chgData name="Myung Ho Kim" userId="9694cfd42c244b92" providerId="LiveId" clId="{10A4ACF0-5969-428B-BBF4-98267F33C6CC}" dt="2022-07-27T05:48:14.902" v="920" actId="1076"/>
          <ac:picMkLst>
            <pc:docMk/>
            <pc:sldMk cId="942174188" sldId="4572"/>
            <ac:picMk id="9" creationId="{9298716E-9347-47BA-F321-5B10F2743573}"/>
          </ac:picMkLst>
        </pc:picChg>
        <pc:picChg chg="add mod">
          <ac:chgData name="Myung Ho Kim" userId="9694cfd42c244b92" providerId="LiveId" clId="{10A4ACF0-5969-428B-BBF4-98267F33C6CC}" dt="2022-07-27T05:50:03.939" v="1020" actId="1076"/>
          <ac:picMkLst>
            <pc:docMk/>
            <pc:sldMk cId="942174188" sldId="4572"/>
            <ac:picMk id="10" creationId="{54BFCD1D-4055-4F43-C325-00026C3EC010}"/>
          </ac:picMkLst>
        </pc:picChg>
        <pc:picChg chg="add mod">
          <ac:chgData name="Myung Ho Kim" userId="9694cfd42c244b92" providerId="LiveId" clId="{10A4ACF0-5969-428B-BBF4-98267F33C6CC}" dt="2022-07-27T05:51:19.436" v="1086" actId="1076"/>
          <ac:picMkLst>
            <pc:docMk/>
            <pc:sldMk cId="942174188" sldId="4572"/>
            <ac:picMk id="11" creationId="{D67ADDBB-EFAE-5F41-988A-959D072DAC60}"/>
          </ac:picMkLst>
        </pc:picChg>
        <pc:picChg chg="add mod">
          <ac:chgData name="Myung Ho Kim" userId="9694cfd42c244b92" providerId="LiveId" clId="{10A4ACF0-5969-428B-BBF4-98267F33C6CC}" dt="2022-07-27T05:51:24.202" v="1087" actId="1076"/>
          <ac:picMkLst>
            <pc:docMk/>
            <pc:sldMk cId="942174188" sldId="4572"/>
            <ac:picMk id="12" creationId="{5334E727-B971-BA7D-A56F-FDE138A51BEB}"/>
          </ac:picMkLst>
        </pc:picChg>
        <pc:picChg chg="add mod">
          <ac:chgData name="Myung Ho Kim" userId="9694cfd42c244b92" providerId="LiveId" clId="{10A4ACF0-5969-428B-BBF4-98267F33C6CC}" dt="2022-07-27T05:51:36.792" v="1089" actId="1076"/>
          <ac:picMkLst>
            <pc:docMk/>
            <pc:sldMk cId="942174188" sldId="4572"/>
            <ac:picMk id="13" creationId="{C93DB7B0-4A3C-77A2-0196-49463D251809}"/>
          </ac:picMkLst>
        </pc:picChg>
        <pc:picChg chg="add del mod">
          <ac:chgData name="Myung Ho Kim" userId="9694cfd42c244b92" providerId="LiveId" clId="{10A4ACF0-5969-428B-BBF4-98267F33C6CC}" dt="2022-07-27T05:51:55.383" v="1091"/>
          <ac:picMkLst>
            <pc:docMk/>
            <pc:sldMk cId="942174188" sldId="4572"/>
            <ac:picMk id="15" creationId="{D2370669-09D3-BD52-EC75-B0D6D52FC0D8}"/>
          </ac:picMkLst>
        </pc:picChg>
      </pc:sldChg>
      <pc:sldChg chg="addSp delSp modSp add mod">
        <pc:chgData name="Myung Ho Kim" userId="9694cfd42c244b92" providerId="LiveId" clId="{10A4ACF0-5969-428B-BBF4-98267F33C6CC}" dt="2022-07-27T09:47:35.358" v="1738" actId="14100"/>
        <pc:sldMkLst>
          <pc:docMk/>
          <pc:sldMk cId="2148114448" sldId="4573"/>
        </pc:sldMkLst>
        <pc:spChg chg="mod">
          <ac:chgData name="Myung Ho Kim" userId="9694cfd42c244b92" providerId="LiveId" clId="{10A4ACF0-5969-428B-BBF4-98267F33C6CC}" dt="2022-07-27T05:52:03.638" v="1093" actId="20577"/>
          <ac:spMkLst>
            <pc:docMk/>
            <pc:sldMk cId="2148114448" sldId="4573"/>
            <ac:spMk id="2" creationId="{E262663D-45B3-4649-8561-CAC89595894A}"/>
          </ac:spMkLst>
        </pc:spChg>
        <pc:spChg chg="mod">
          <ac:chgData name="Myung Ho Kim" userId="9694cfd42c244b92" providerId="LiveId" clId="{10A4ACF0-5969-428B-BBF4-98267F33C6CC}" dt="2022-07-27T09:47:22.424" v="1737" actId="207"/>
          <ac:spMkLst>
            <pc:docMk/>
            <pc:sldMk cId="2148114448" sldId="4573"/>
            <ac:spMk id="14" creationId="{B9941D89-AA63-4DBA-B38C-B71498BC3AF5}"/>
          </ac:spMkLst>
        </pc:spChg>
        <pc:picChg chg="del">
          <ac:chgData name="Myung Ho Kim" userId="9694cfd42c244b92" providerId="LiveId" clId="{10A4ACF0-5969-428B-BBF4-98267F33C6CC}" dt="2022-07-27T05:52:10.912" v="1098" actId="478"/>
          <ac:picMkLst>
            <pc:docMk/>
            <pc:sldMk cId="2148114448" sldId="4573"/>
            <ac:picMk id="10" creationId="{54BFCD1D-4055-4F43-C325-00026C3EC010}"/>
          </ac:picMkLst>
        </pc:picChg>
        <pc:picChg chg="del">
          <ac:chgData name="Myung Ho Kim" userId="9694cfd42c244b92" providerId="LiveId" clId="{10A4ACF0-5969-428B-BBF4-98267F33C6CC}" dt="2022-07-27T05:52:11.803" v="1099" actId="478"/>
          <ac:picMkLst>
            <pc:docMk/>
            <pc:sldMk cId="2148114448" sldId="4573"/>
            <ac:picMk id="11" creationId="{D67ADDBB-EFAE-5F41-988A-959D072DAC60}"/>
          </ac:picMkLst>
        </pc:picChg>
        <pc:picChg chg="del">
          <ac:chgData name="Myung Ho Kim" userId="9694cfd42c244b92" providerId="LiveId" clId="{10A4ACF0-5969-428B-BBF4-98267F33C6CC}" dt="2022-07-27T05:52:12.553" v="1100" actId="478"/>
          <ac:picMkLst>
            <pc:docMk/>
            <pc:sldMk cId="2148114448" sldId="4573"/>
            <ac:picMk id="12" creationId="{5334E727-B971-BA7D-A56F-FDE138A51BEB}"/>
          </ac:picMkLst>
        </pc:picChg>
        <pc:picChg chg="del mod">
          <ac:chgData name="Myung Ho Kim" userId="9694cfd42c244b92" providerId="LiveId" clId="{10A4ACF0-5969-428B-BBF4-98267F33C6CC}" dt="2022-07-27T05:52:13.052" v="1101" actId="478"/>
          <ac:picMkLst>
            <pc:docMk/>
            <pc:sldMk cId="2148114448" sldId="4573"/>
            <ac:picMk id="13" creationId="{C93DB7B0-4A3C-77A2-0196-49463D251809}"/>
          </ac:picMkLst>
        </pc:picChg>
        <pc:picChg chg="add mod modCrop">
          <ac:chgData name="Myung Ho Kim" userId="9694cfd42c244b92" providerId="LiveId" clId="{10A4ACF0-5969-428B-BBF4-98267F33C6CC}" dt="2022-07-27T09:47:35.358" v="1738" actId="14100"/>
          <ac:picMkLst>
            <pc:docMk/>
            <pc:sldMk cId="2148114448" sldId="4573"/>
            <ac:picMk id="15" creationId="{6896DC1A-30D5-8B1E-B5B4-9337877B31B1}"/>
          </ac:picMkLst>
        </pc:picChg>
      </pc:sldChg>
      <pc:sldChg chg="modSp add mod modNotes">
        <pc:chgData name="Myung Ho Kim" userId="9694cfd42c244b92" providerId="LiveId" clId="{10A4ACF0-5969-428B-BBF4-98267F33C6CC}" dt="2022-07-27T09:50:17.017" v="1773"/>
        <pc:sldMkLst>
          <pc:docMk/>
          <pc:sldMk cId="3210068301" sldId="4574"/>
        </pc:sldMkLst>
        <pc:spChg chg="mod">
          <ac:chgData name="Myung Ho Kim" userId="9694cfd42c244b92" providerId="LiveId" clId="{10A4ACF0-5969-428B-BBF4-98267F33C6CC}" dt="2022-07-27T08:09:31.017" v="1652" actId="20577"/>
          <ac:spMkLst>
            <pc:docMk/>
            <pc:sldMk cId="3210068301" sldId="4574"/>
            <ac:spMk id="2" creationId="{330F2EEA-94EB-4A08-B877-2D49C595F181}"/>
          </ac:spMkLst>
        </pc:spChg>
        <pc:spChg chg="mod">
          <ac:chgData name="Myung Ho Kim" userId="9694cfd42c244b92" providerId="LiveId" clId="{10A4ACF0-5969-428B-BBF4-98267F33C6CC}" dt="2022-07-27T06:47:44.140" v="1486" actId="20577"/>
          <ac:spMkLst>
            <pc:docMk/>
            <pc:sldMk cId="3210068301" sldId="4574"/>
            <ac:spMk id="6" creationId="{E7CEE39D-986C-4503-BEE5-328A9993D856}"/>
          </ac:spMkLst>
        </pc:spChg>
      </pc:sldChg>
      <pc:sldMasterChg chg="delSldLayout">
        <pc:chgData name="Myung Ho Kim" userId="9694cfd42c244b92" providerId="LiveId" clId="{10A4ACF0-5969-428B-BBF4-98267F33C6CC}" dt="2022-07-27T06:43:21.327" v="1282" actId="47"/>
        <pc:sldMasterMkLst>
          <pc:docMk/>
          <pc:sldMasterMk cId="2438257931" sldId="2147483707"/>
        </pc:sldMasterMkLst>
        <pc:sldLayoutChg chg="del">
          <pc:chgData name="Myung Ho Kim" userId="9694cfd42c244b92" providerId="LiveId" clId="{10A4ACF0-5969-428B-BBF4-98267F33C6CC}" dt="2022-07-27T06:43:21.327" v="1282" actId="47"/>
          <pc:sldLayoutMkLst>
            <pc:docMk/>
            <pc:sldMasterMk cId="2438257931" sldId="2147483707"/>
            <pc:sldLayoutMk cId="2515241962" sldId="2147483750"/>
          </pc:sldLayoutMkLst>
        </pc:sldLayoutChg>
      </pc:sldMasterChg>
    </pc:docChg>
  </pc:docChgLst>
  <pc:docChgLst>
    <pc:chgData name="Myung Ho Kim" userId="9694cfd42c244b92" providerId="LiveId" clId="{C301B2A1-46CB-4F1E-A113-F9B5FE60500F}"/>
    <pc:docChg chg="undo custSel addSld delSld modSld sldOrd delMainMaster">
      <pc:chgData name="Myung Ho Kim" userId="9694cfd42c244b92" providerId="LiveId" clId="{C301B2A1-46CB-4F1E-A113-F9B5FE60500F}" dt="2022-08-01T06:56:02.001" v="368"/>
      <pc:docMkLst>
        <pc:docMk/>
      </pc:docMkLst>
      <pc:sldChg chg="modSp mod">
        <pc:chgData name="Myung Ho Kim" userId="9694cfd42c244b92" providerId="LiveId" clId="{C301B2A1-46CB-4F1E-A113-F9B5FE60500F}" dt="2022-08-01T04:43:49.481" v="271" actId="20577"/>
        <pc:sldMkLst>
          <pc:docMk/>
          <pc:sldMk cId="1963681475" sldId="4244"/>
        </pc:sldMkLst>
        <pc:spChg chg="mod">
          <ac:chgData name="Myung Ho Kim" userId="9694cfd42c244b92" providerId="LiveId" clId="{C301B2A1-46CB-4F1E-A113-F9B5FE60500F}" dt="2022-08-01T04:43:49.481" v="271" actId="20577"/>
          <ac:spMkLst>
            <pc:docMk/>
            <pc:sldMk cId="1963681475" sldId="4244"/>
            <ac:spMk id="3" creationId="{A57594E2-442D-48BF-A8DE-79346D0D7875}"/>
          </ac:spMkLst>
        </pc:spChg>
      </pc:sldChg>
      <pc:sldChg chg="modSp mod">
        <pc:chgData name="Myung Ho Kim" userId="9694cfd42c244b92" providerId="LiveId" clId="{C301B2A1-46CB-4F1E-A113-F9B5FE60500F}" dt="2022-08-01T04:36:58.789" v="140"/>
        <pc:sldMkLst>
          <pc:docMk/>
          <pc:sldMk cId="3225437124" sldId="4265"/>
        </pc:sldMkLst>
        <pc:spChg chg="mod">
          <ac:chgData name="Myung Ho Kim" userId="9694cfd42c244b92" providerId="LiveId" clId="{C301B2A1-46CB-4F1E-A113-F9B5FE60500F}" dt="2022-08-01T04:36:58.789" v="140"/>
          <ac:spMkLst>
            <pc:docMk/>
            <pc:sldMk cId="3225437124" sldId="4265"/>
            <ac:spMk id="10" creationId="{DBE73F6A-40B4-486E-A1A5-79249425D4B3}"/>
          </ac:spMkLst>
        </pc:spChg>
      </pc:sldChg>
      <pc:sldChg chg="del">
        <pc:chgData name="Myung Ho Kim" userId="9694cfd42c244b92" providerId="LiveId" clId="{C301B2A1-46CB-4F1E-A113-F9B5FE60500F}" dt="2022-08-01T04:43:05.859" v="224" actId="47"/>
        <pc:sldMkLst>
          <pc:docMk/>
          <pc:sldMk cId="622290093" sldId="4292"/>
        </pc:sldMkLst>
      </pc:sldChg>
      <pc:sldChg chg="del">
        <pc:chgData name="Myung Ho Kim" userId="9694cfd42c244b92" providerId="LiveId" clId="{C301B2A1-46CB-4F1E-A113-F9B5FE60500F}" dt="2022-08-01T04:37:26.608" v="142" actId="2696"/>
        <pc:sldMkLst>
          <pc:docMk/>
          <pc:sldMk cId="1099524070" sldId="4294"/>
        </pc:sldMkLst>
      </pc:sldChg>
      <pc:sldChg chg="del">
        <pc:chgData name="Myung Ho Kim" userId="9694cfd42c244b92" providerId="LiveId" clId="{C301B2A1-46CB-4F1E-A113-F9B5FE60500F}" dt="2022-08-01T04:37:26.608" v="142" actId="2696"/>
        <pc:sldMkLst>
          <pc:docMk/>
          <pc:sldMk cId="2401077684" sldId="4295"/>
        </pc:sldMkLst>
      </pc:sldChg>
      <pc:sldChg chg="del">
        <pc:chgData name="Myung Ho Kim" userId="9694cfd42c244b92" providerId="LiveId" clId="{C301B2A1-46CB-4F1E-A113-F9B5FE60500F}" dt="2022-08-01T04:37:38.258" v="143" actId="2696"/>
        <pc:sldMkLst>
          <pc:docMk/>
          <pc:sldMk cId="1809737659" sldId="4296"/>
        </pc:sldMkLst>
      </pc:sldChg>
      <pc:sldChg chg="del">
        <pc:chgData name="Myung Ho Kim" userId="9694cfd42c244b92" providerId="LiveId" clId="{C301B2A1-46CB-4F1E-A113-F9B5FE60500F}" dt="2022-08-01T04:37:38.258" v="143" actId="2696"/>
        <pc:sldMkLst>
          <pc:docMk/>
          <pc:sldMk cId="3698541661" sldId="4297"/>
        </pc:sldMkLst>
      </pc:sldChg>
      <pc:sldChg chg="del">
        <pc:chgData name="Myung Ho Kim" userId="9694cfd42c244b92" providerId="LiveId" clId="{C301B2A1-46CB-4F1E-A113-F9B5FE60500F}" dt="2022-08-01T04:37:38.258" v="143" actId="2696"/>
        <pc:sldMkLst>
          <pc:docMk/>
          <pc:sldMk cId="3327464019" sldId="4299"/>
        </pc:sldMkLst>
      </pc:sldChg>
      <pc:sldChg chg="del">
        <pc:chgData name="Myung Ho Kim" userId="9694cfd42c244b92" providerId="LiveId" clId="{C301B2A1-46CB-4F1E-A113-F9B5FE60500F}" dt="2022-08-01T04:37:38.258" v="143" actId="2696"/>
        <pc:sldMkLst>
          <pc:docMk/>
          <pc:sldMk cId="869935764" sldId="4332"/>
        </pc:sldMkLst>
      </pc:sldChg>
      <pc:sldChg chg="del">
        <pc:chgData name="Myung Ho Kim" userId="9694cfd42c244b92" providerId="LiveId" clId="{C301B2A1-46CB-4F1E-A113-F9B5FE60500F}" dt="2022-08-01T04:37:38.258" v="143" actId="2696"/>
        <pc:sldMkLst>
          <pc:docMk/>
          <pc:sldMk cId="2349505544" sldId="4344"/>
        </pc:sldMkLst>
      </pc:sldChg>
      <pc:sldChg chg="del">
        <pc:chgData name="Myung Ho Kim" userId="9694cfd42c244b92" providerId="LiveId" clId="{C301B2A1-46CB-4F1E-A113-F9B5FE60500F}" dt="2022-08-01T04:37:38.258" v="143" actId="2696"/>
        <pc:sldMkLst>
          <pc:docMk/>
          <pc:sldMk cId="970191967" sldId="4345"/>
        </pc:sldMkLst>
      </pc:sldChg>
      <pc:sldChg chg="add">
        <pc:chgData name="Myung Ho Kim" userId="9694cfd42c244b92" providerId="LiveId" clId="{C301B2A1-46CB-4F1E-A113-F9B5FE60500F}" dt="2022-08-01T04:52:15.106" v="361"/>
        <pc:sldMkLst>
          <pc:docMk/>
          <pc:sldMk cId="2818151292" sldId="4360"/>
        </pc:sldMkLst>
      </pc:sldChg>
      <pc:sldChg chg="addSp modSp add del mod">
        <pc:chgData name="Myung Ho Kim" userId="9694cfd42c244b92" providerId="LiveId" clId="{C301B2A1-46CB-4F1E-A113-F9B5FE60500F}" dt="2022-08-01T04:52:10.249" v="360" actId="2696"/>
        <pc:sldMkLst>
          <pc:docMk/>
          <pc:sldMk cId="4149022340" sldId="4360"/>
        </pc:sldMkLst>
        <pc:spChg chg="mod">
          <ac:chgData name="Myung Ho Kim" userId="9694cfd42c244b92" providerId="LiveId" clId="{C301B2A1-46CB-4F1E-A113-F9B5FE60500F}" dt="2022-08-01T04:47:37.303" v="354" actId="6549"/>
          <ac:spMkLst>
            <pc:docMk/>
            <pc:sldMk cId="4149022340" sldId="4360"/>
            <ac:spMk id="27" creationId="{7C6D8F51-1C38-4918-8B5A-976698498415}"/>
          </ac:spMkLst>
        </pc:spChg>
        <pc:picChg chg="add mod">
          <ac:chgData name="Myung Ho Kim" userId="9694cfd42c244b92" providerId="LiveId" clId="{C301B2A1-46CB-4F1E-A113-F9B5FE60500F}" dt="2022-08-01T04:50:27.368" v="359" actId="1076"/>
          <ac:picMkLst>
            <pc:docMk/>
            <pc:sldMk cId="4149022340" sldId="4360"/>
            <ac:picMk id="1026" creationId="{EB6F831E-C10C-9E4E-E08C-84D875DB966D}"/>
          </ac:picMkLst>
        </pc:picChg>
      </pc:sldChg>
      <pc:sldChg chg="addSp delSp modSp add del mod setBg">
        <pc:chgData name="Myung Ho Kim" userId="9694cfd42c244b92" providerId="LiveId" clId="{C301B2A1-46CB-4F1E-A113-F9B5FE60500F}" dt="2022-08-01T04:41:31.728" v="217" actId="732"/>
        <pc:sldMkLst>
          <pc:docMk/>
          <pc:sldMk cId="876991153" sldId="4361"/>
        </pc:sldMkLst>
        <pc:spChg chg="add del mod">
          <ac:chgData name="Myung Ho Kim" userId="9694cfd42c244b92" providerId="LiveId" clId="{C301B2A1-46CB-4F1E-A113-F9B5FE60500F}" dt="2022-08-01T04:40:30.429" v="212" actId="478"/>
          <ac:spMkLst>
            <pc:docMk/>
            <pc:sldMk cId="876991153" sldId="4361"/>
            <ac:spMk id="3" creationId="{7FC9BB1C-4E66-C56C-F8EF-A57460AF55EC}"/>
          </ac:spMkLst>
        </pc:spChg>
        <pc:spChg chg="del">
          <ac:chgData name="Myung Ho Kim" userId="9694cfd42c244b92" providerId="LiveId" clId="{C301B2A1-46CB-4F1E-A113-F9B5FE60500F}" dt="2022-08-01T04:40:28.784" v="211" actId="478"/>
          <ac:spMkLst>
            <pc:docMk/>
            <pc:sldMk cId="876991153" sldId="4361"/>
            <ac:spMk id="12" creationId="{9691E512-174F-4CE4-876B-6EC2FB295500}"/>
          </ac:spMkLst>
        </pc:spChg>
        <pc:spChg chg="add mod">
          <ac:chgData name="Myung Ho Kim" userId="9694cfd42c244b92" providerId="LiveId" clId="{C301B2A1-46CB-4F1E-A113-F9B5FE60500F}" dt="2022-08-01T04:40:24.333" v="209"/>
          <ac:spMkLst>
            <pc:docMk/>
            <pc:sldMk cId="876991153" sldId="4361"/>
            <ac:spMk id="13" creationId="{E25234FF-049F-4950-2615-B4C52A13F414}"/>
          </ac:spMkLst>
        </pc:spChg>
        <pc:grpChg chg="del">
          <ac:chgData name="Myung Ho Kim" userId="9694cfd42c244b92" providerId="LiveId" clId="{C301B2A1-46CB-4F1E-A113-F9B5FE60500F}" dt="2022-08-01T04:40:26.678" v="210" actId="478"/>
          <ac:grpSpMkLst>
            <pc:docMk/>
            <pc:sldMk cId="876991153" sldId="4361"/>
            <ac:grpSpMk id="10" creationId="{F2431C1C-05FF-417E-A994-2E73840E6295}"/>
          </ac:grpSpMkLst>
        </pc:grpChg>
        <pc:picChg chg="mod">
          <ac:chgData name="Myung Ho Kim" userId="9694cfd42c244b92" providerId="LiveId" clId="{C301B2A1-46CB-4F1E-A113-F9B5FE60500F}" dt="2022-08-01T04:41:31.728" v="217" actId="732"/>
          <ac:picMkLst>
            <pc:docMk/>
            <pc:sldMk cId="876991153" sldId="4361"/>
            <ac:picMk id="14" creationId="{7DD7DCDB-E348-45D3-8173-843090597C02}"/>
          </ac:picMkLst>
        </pc:picChg>
      </pc:sldChg>
      <pc:sldChg chg="modSp add del mod setBg">
        <pc:chgData name="Myung Ho Kim" userId="9694cfd42c244b92" providerId="LiveId" clId="{C301B2A1-46CB-4F1E-A113-F9B5FE60500F}" dt="2022-08-01T04:42:31.368" v="223" actId="1076"/>
        <pc:sldMkLst>
          <pc:docMk/>
          <pc:sldMk cId="1443073021" sldId="4362"/>
        </pc:sldMkLst>
        <pc:spChg chg="mod">
          <ac:chgData name="Myung Ho Kim" userId="9694cfd42c244b92" providerId="LiveId" clId="{C301B2A1-46CB-4F1E-A113-F9B5FE60500F}" dt="2022-08-01T04:39:19.253" v="174" actId="20577"/>
          <ac:spMkLst>
            <pc:docMk/>
            <pc:sldMk cId="1443073021" sldId="4362"/>
            <ac:spMk id="12" creationId="{9691E512-174F-4CE4-876B-6EC2FB295500}"/>
          </ac:spMkLst>
        </pc:spChg>
        <pc:grpChg chg="mod">
          <ac:chgData name="Myung Ho Kim" userId="9694cfd42c244b92" providerId="LiveId" clId="{C301B2A1-46CB-4F1E-A113-F9B5FE60500F}" dt="2022-08-01T04:42:31.368" v="223" actId="1076"/>
          <ac:grpSpMkLst>
            <pc:docMk/>
            <pc:sldMk cId="1443073021" sldId="4362"/>
            <ac:grpSpMk id="2" creationId="{22ECD91B-3264-49A9-AA27-FB579B500445}"/>
          </ac:grpSpMkLst>
        </pc:grpChg>
        <pc:picChg chg="mod">
          <ac:chgData name="Myung Ho Kim" userId="9694cfd42c244b92" providerId="LiveId" clId="{C301B2A1-46CB-4F1E-A113-F9B5FE60500F}" dt="2022-08-01T04:42:31.368" v="223" actId="1076"/>
          <ac:picMkLst>
            <pc:docMk/>
            <pc:sldMk cId="1443073021" sldId="4362"/>
            <ac:picMk id="14" creationId="{19A497D4-74B1-4950-BCEA-84DAA1E23142}"/>
          </ac:picMkLst>
        </pc:picChg>
        <pc:picChg chg="mod">
          <ac:chgData name="Myung Ho Kim" userId="9694cfd42c244b92" providerId="LiveId" clId="{C301B2A1-46CB-4F1E-A113-F9B5FE60500F}" dt="2022-08-01T04:42:31.368" v="223" actId="1076"/>
          <ac:picMkLst>
            <pc:docMk/>
            <pc:sldMk cId="1443073021" sldId="4362"/>
            <ac:picMk id="15" creationId="{BF877E33-AD72-4978-B3E0-E6D11C6675A6}"/>
          </ac:picMkLst>
        </pc:picChg>
      </pc:sldChg>
      <pc:sldChg chg="add del setBg">
        <pc:chgData name="Myung Ho Kim" userId="9694cfd42c244b92" providerId="LiveId" clId="{C301B2A1-46CB-4F1E-A113-F9B5FE60500F}" dt="2022-08-01T04:38:33.477" v="147"/>
        <pc:sldMkLst>
          <pc:docMk/>
          <pc:sldMk cId="3425458128" sldId="4363"/>
        </pc:sldMkLst>
      </pc:sldChg>
      <pc:sldChg chg="add del setBg">
        <pc:chgData name="Myung Ho Kim" userId="9694cfd42c244b92" providerId="LiveId" clId="{C301B2A1-46CB-4F1E-A113-F9B5FE60500F}" dt="2022-08-01T04:38:33.477" v="147"/>
        <pc:sldMkLst>
          <pc:docMk/>
          <pc:sldMk cId="3882979138" sldId="4364"/>
        </pc:sldMkLst>
      </pc:sldChg>
      <pc:sldChg chg="add del setBg">
        <pc:chgData name="Myung Ho Kim" userId="9694cfd42c244b92" providerId="LiveId" clId="{C301B2A1-46CB-4F1E-A113-F9B5FE60500F}" dt="2022-08-01T04:38:33.477" v="147"/>
        <pc:sldMkLst>
          <pc:docMk/>
          <pc:sldMk cId="2245704328" sldId="4365"/>
        </pc:sldMkLst>
      </pc:sldChg>
      <pc:sldChg chg="add del setBg">
        <pc:chgData name="Myung Ho Kim" userId="9694cfd42c244b92" providerId="LiveId" clId="{C301B2A1-46CB-4F1E-A113-F9B5FE60500F}" dt="2022-08-01T04:38:33.477" v="147"/>
        <pc:sldMkLst>
          <pc:docMk/>
          <pc:sldMk cId="893901524" sldId="4366"/>
        </pc:sldMkLst>
      </pc:sldChg>
      <pc:sldChg chg="del">
        <pc:chgData name="Myung Ho Kim" userId="9694cfd42c244b92" providerId="LiveId" clId="{C301B2A1-46CB-4F1E-A113-F9B5FE60500F}" dt="2022-08-01T04:37:41.687" v="144" actId="47"/>
        <pc:sldMkLst>
          <pc:docMk/>
          <pc:sldMk cId="2261076084" sldId="4456"/>
        </pc:sldMkLst>
      </pc:sldChg>
      <pc:sldChg chg="del">
        <pc:chgData name="Myung Ho Kim" userId="9694cfd42c244b92" providerId="LiveId" clId="{C301B2A1-46CB-4F1E-A113-F9B5FE60500F}" dt="2022-08-01T04:37:26.608" v="142" actId="2696"/>
        <pc:sldMkLst>
          <pc:docMk/>
          <pc:sldMk cId="3555398594" sldId="4457"/>
        </pc:sldMkLst>
      </pc:sldChg>
      <pc:sldChg chg="del">
        <pc:chgData name="Myung Ho Kim" userId="9694cfd42c244b92" providerId="LiveId" clId="{C301B2A1-46CB-4F1E-A113-F9B5FE60500F}" dt="2022-08-01T04:37:38.258" v="143" actId="2696"/>
        <pc:sldMkLst>
          <pc:docMk/>
          <pc:sldMk cId="630764616" sldId="4458"/>
        </pc:sldMkLst>
      </pc:sldChg>
      <pc:sldChg chg="del">
        <pc:chgData name="Myung Ho Kim" userId="9694cfd42c244b92" providerId="LiveId" clId="{C301B2A1-46CB-4F1E-A113-F9B5FE60500F}" dt="2022-08-01T04:37:38.258" v="143" actId="2696"/>
        <pc:sldMkLst>
          <pc:docMk/>
          <pc:sldMk cId="1711909798" sldId="4473"/>
        </pc:sldMkLst>
      </pc:sldChg>
      <pc:sldChg chg="del">
        <pc:chgData name="Myung Ho Kim" userId="9694cfd42c244b92" providerId="LiveId" clId="{C301B2A1-46CB-4F1E-A113-F9B5FE60500F}" dt="2022-08-01T04:37:38.258" v="143" actId="2696"/>
        <pc:sldMkLst>
          <pc:docMk/>
          <pc:sldMk cId="2034153951" sldId="4513"/>
        </pc:sldMkLst>
      </pc:sldChg>
      <pc:sldChg chg="del">
        <pc:chgData name="Myung Ho Kim" userId="9694cfd42c244b92" providerId="LiveId" clId="{C301B2A1-46CB-4F1E-A113-F9B5FE60500F}" dt="2022-08-01T04:37:38.258" v="143" actId="2696"/>
        <pc:sldMkLst>
          <pc:docMk/>
          <pc:sldMk cId="382063568" sldId="4522"/>
        </pc:sldMkLst>
      </pc:sldChg>
      <pc:sldChg chg="del">
        <pc:chgData name="Myung Ho Kim" userId="9694cfd42c244b92" providerId="LiveId" clId="{C301B2A1-46CB-4F1E-A113-F9B5FE60500F}" dt="2022-08-01T04:37:38.258" v="143" actId="2696"/>
        <pc:sldMkLst>
          <pc:docMk/>
          <pc:sldMk cId="4042037757" sldId="4551"/>
        </pc:sldMkLst>
      </pc:sldChg>
      <pc:sldChg chg="modSp mod">
        <pc:chgData name="Myung Ho Kim" userId="9694cfd42c244b92" providerId="LiveId" clId="{C301B2A1-46CB-4F1E-A113-F9B5FE60500F}" dt="2022-08-01T04:35:45.691" v="43" actId="20577"/>
        <pc:sldMkLst>
          <pc:docMk/>
          <pc:sldMk cId="492562464" sldId="4563"/>
        </pc:sldMkLst>
        <pc:spChg chg="mod">
          <ac:chgData name="Myung Ho Kim" userId="9694cfd42c244b92" providerId="LiveId" clId="{C301B2A1-46CB-4F1E-A113-F9B5FE60500F}" dt="2022-08-01T04:35:45.691" v="43" actId="20577"/>
          <ac:spMkLst>
            <pc:docMk/>
            <pc:sldMk cId="492562464" sldId="4563"/>
            <ac:spMk id="2" creationId="{45057A2D-5909-426D-80EC-0717815DF01D}"/>
          </ac:spMkLst>
        </pc:spChg>
      </pc:sldChg>
      <pc:sldChg chg="del">
        <pc:chgData name="Myung Ho Kim" userId="9694cfd42c244b92" providerId="LiveId" clId="{C301B2A1-46CB-4F1E-A113-F9B5FE60500F}" dt="2022-08-01T04:37:16.561" v="141" actId="2696"/>
        <pc:sldMkLst>
          <pc:docMk/>
          <pc:sldMk cId="845668663" sldId="4565"/>
        </pc:sldMkLst>
      </pc:sldChg>
      <pc:sldChg chg="del">
        <pc:chgData name="Myung Ho Kim" userId="9694cfd42c244b92" providerId="LiveId" clId="{C301B2A1-46CB-4F1E-A113-F9B5FE60500F}" dt="2022-08-01T04:37:16.561" v="141" actId="2696"/>
        <pc:sldMkLst>
          <pc:docMk/>
          <pc:sldMk cId="761223130" sldId="4566"/>
        </pc:sldMkLst>
      </pc:sldChg>
      <pc:sldChg chg="del">
        <pc:chgData name="Myung Ho Kim" userId="9694cfd42c244b92" providerId="LiveId" clId="{C301B2A1-46CB-4F1E-A113-F9B5FE60500F}" dt="2022-08-01T04:37:16.561" v="141" actId="2696"/>
        <pc:sldMkLst>
          <pc:docMk/>
          <pc:sldMk cId="264063575" sldId="4567"/>
        </pc:sldMkLst>
      </pc:sldChg>
      <pc:sldChg chg="del">
        <pc:chgData name="Myung Ho Kim" userId="9694cfd42c244b92" providerId="LiveId" clId="{C301B2A1-46CB-4F1E-A113-F9B5FE60500F}" dt="2022-08-01T04:37:16.561" v="141" actId="2696"/>
        <pc:sldMkLst>
          <pc:docMk/>
          <pc:sldMk cId="897403457" sldId="4568"/>
        </pc:sldMkLst>
      </pc:sldChg>
      <pc:sldChg chg="del">
        <pc:chgData name="Myung Ho Kim" userId="9694cfd42c244b92" providerId="LiveId" clId="{C301B2A1-46CB-4F1E-A113-F9B5FE60500F}" dt="2022-08-01T04:37:16.561" v="141" actId="2696"/>
        <pc:sldMkLst>
          <pc:docMk/>
          <pc:sldMk cId="1325707656" sldId="4569"/>
        </pc:sldMkLst>
      </pc:sldChg>
      <pc:sldChg chg="del">
        <pc:chgData name="Myung Ho Kim" userId="9694cfd42c244b92" providerId="LiveId" clId="{C301B2A1-46CB-4F1E-A113-F9B5FE60500F}" dt="2022-08-01T04:37:16.561" v="141" actId="2696"/>
        <pc:sldMkLst>
          <pc:docMk/>
          <pc:sldMk cId="887513521" sldId="4570"/>
        </pc:sldMkLst>
      </pc:sldChg>
      <pc:sldChg chg="del">
        <pc:chgData name="Myung Ho Kim" userId="9694cfd42c244b92" providerId="LiveId" clId="{C301B2A1-46CB-4F1E-A113-F9B5FE60500F}" dt="2022-08-01T04:37:16.561" v="141" actId="2696"/>
        <pc:sldMkLst>
          <pc:docMk/>
          <pc:sldMk cId="3594784729" sldId="4571"/>
        </pc:sldMkLst>
      </pc:sldChg>
      <pc:sldChg chg="del">
        <pc:chgData name="Myung Ho Kim" userId="9694cfd42c244b92" providerId="LiveId" clId="{C301B2A1-46CB-4F1E-A113-F9B5FE60500F}" dt="2022-08-01T04:37:16.561" v="141" actId="2696"/>
        <pc:sldMkLst>
          <pc:docMk/>
          <pc:sldMk cId="942174188" sldId="4572"/>
        </pc:sldMkLst>
      </pc:sldChg>
      <pc:sldChg chg="delSp modSp mod ord">
        <pc:chgData name="Myung Ho Kim" userId="9694cfd42c244b92" providerId="LiveId" clId="{C301B2A1-46CB-4F1E-A113-F9B5FE60500F}" dt="2022-08-01T06:56:02.001" v="368"/>
        <pc:sldMkLst>
          <pc:docMk/>
          <pc:sldMk cId="2148114448" sldId="4573"/>
        </pc:sldMkLst>
        <pc:spChg chg="mod">
          <ac:chgData name="Myung Ho Kim" userId="9694cfd42c244b92" providerId="LiveId" clId="{C301B2A1-46CB-4F1E-A113-F9B5FE60500F}" dt="2022-08-01T06:56:02.001" v="368"/>
          <ac:spMkLst>
            <pc:docMk/>
            <pc:sldMk cId="2148114448" sldId="4573"/>
            <ac:spMk id="2" creationId="{E262663D-45B3-4649-8561-CAC89595894A}"/>
          </ac:spMkLst>
        </pc:spChg>
        <pc:spChg chg="mod">
          <ac:chgData name="Myung Ho Kim" userId="9694cfd42c244b92" providerId="LiveId" clId="{C301B2A1-46CB-4F1E-A113-F9B5FE60500F}" dt="2022-08-01T04:43:36.352" v="268" actId="5793"/>
          <ac:spMkLst>
            <pc:docMk/>
            <pc:sldMk cId="2148114448" sldId="4573"/>
            <ac:spMk id="14" creationId="{B9941D89-AA63-4DBA-B38C-B71498BC3AF5}"/>
          </ac:spMkLst>
        </pc:spChg>
        <pc:picChg chg="del">
          <ac:chgData name="Myung Ho Kim" userId="9694cfd42c244b92" providerId="LiveId" clId="{C301B2A1-46CB-4F1E-A113-F9B5FE60500F}" dt="2022-08-01T04:43:29.320" v="263" actId="478"/>
          <ac:picMkLst>
            <pc:docMk/>
            <pc:sldMk cId="2148114448" sldId="4573"/>
            <ac:picMk id="9" creationId="{9298716E-9347-47BA-F321-5B10F2743573}"/>
          </ac:picMkLst>
        </pc:picChg>
        <pc:picChg chg="del">
          <ac:chgData name="Myung Ho Kim" userId="9694cfd42c244b92" providerId="LiveId" clId="{C301B2A1-46CB-4F1E-A113-F9B5FE60500F}" dt="2022-08-01T04:43:38.753" v="269" actId="478"/>
          <ac:picMkLst>
            <pc:docMk/>
            <pc:sldMk cId="2148114448" sldId="4573"/>
            <ac:picMk id="15" creationId="{6896DC1A-30D5-8B1E-B5B4-9337877B31B1}"/>
          </ac:picMkLst>
        </pc:picChg>
      </pc:sldChg>
      <pc:sldChg chg="del">
        <pc:chgData name="Myung Ho Kim" userId="9694cfd42c244b92" providerId="LiveId" clId="{C301B2A1-46CB-4F1E-A113-F9B5FE60500F}" dt="2022-08-01T04:37:38.258" v="143" actId="2696"/>
        <pc:sldMkLst>
          <pc:docMk/>
          <pc:sldMk cId="3210068301" sldId="4574"/>
        </pc:sldMkLst>
      </pc:sldChg>
      <pc:sldMasterChg chg="del delSldLayout">
        <pc:chgData name="Myung Ho Kim" userId="9694cfd42c244b92" providerId="LiveId" clId="{C301B2A1-46CB-4F1E-A113-F9B5FE60500F}" dt="2022-08-01T04:37:41.687" v="144" actId="47"/>
        <pc:sldMasterMkLst>
          <pc:docMk/>
          <pc:sldMasterMk cId="173562894" sldId="2147483761"/>
        </pc:sldMasterMkLst>
        <pc:sldLayoutChg chg="del">
          <pc:chgData name="Myung Ho Kim" userId="9694cfd42c244b92" providerId="LiveId" clId="{C301B2A1-46CB-4F1E-A113-F9B5FE60500F}" dt="2022-08-01T04:37:41.687" v="144" actId="47"/>
          <pc:sldLayoutMkLst>
            <pc:docMk/>
            <pc:sldMasterMk cId="173562894" sldId="2147483761"/>
            <pc:sldLayoutMk cId="2114198273" sldId="2147483762"/>
          </pc:sldLayoutMkLst>
        </pc:sldLayoutChg>
        <pc:sldLayoutChg chg="del">
          <pc:chgData name="Myung Ho Kim" userId="9694cfd42c244b92" providerId="LiveId" clId="{C301B2A1-46CB-4F1E-A113-F9B5FE60500F}" dt="2022-08-01T04:37:41.687" v="144" actId="47"/>
          <pc:sldLayoutMkLst>
            <pc:docMk/>
            <pc:sldMasterMk cId="173562894" sldId="2147483761"/>
            <pc:sldLayoutMk cId="1081537158" sldId="2147483763"/>
          </pc:sldLayoutMkLst>
        </pc:sldLayoutChg>
        <pc:sldLayoutChg chg="del">
          <pc:chgData name="Myung Ho Kim" userId="9694cfd42c244b92" providerId="LiveId" clId="{C301B2A1-46CB-4F1E-A113-F9B5FE60500F}" dt="2022-08-01T04:37:41.687" v="144" actId="47"/>
          <pc:sldLayoutMkLst>
            <pc:docMk/>
            <pc:sldMasterMk cId="173562894" sldId="2147483761"/>
            <pc:sldLayoutMk cId="4075093261" sldId="2147483764"/>
          </pc:sldLayoutMkLst>
        </pc:sldLayoutChg>
        <pc:sldLayoutChg chg="del">
          <pc:chgData name="Myung Ho Kim" userId="9694cfd42c244b92" providerId="LiveId" clId="{C301B2A1-46CB-4F1E-A113-F9B5FE60500F}" dt="2022-08-01T04:37:41.687" v="144" actId="47"/>
          <pc:sldLayoutMkLst>
            <pc:docMk/>
            <pc:sldMasterMk cId="173562894" sldId="2147483761"/>
            <pc:sldLayoutMk cId="3756858296" sldId="2147483765"/>
          </pc:sldLayoutMkLst>
        </pc:sldLayoutChg>
        <pc:sldLayoutChg chg="del">
          <pc:chgData name="Myung Ho Kim" userId="9694cfd42c244b92" providerId="LiveId" clId="{C301B2A1-46CB-4F1E-A113-F9B5FE60500F}" dt="2022-08-01T04:37:41.687" v="144" actId="47"/>
          <pc:sldLayoutMkLst>
            <pc:docMk/>
            <pc:sldMasterMk cId="173562894" sldId="2147483761"/>
            <pc:sldLayoutMk cId="434924818" sldId="2147483766"/>
          </pc:sldLayoutMkLst>
        </pc:sldLayoutChg>
        <pc:sldLayoutChg chg="del">
          <pc:chgData name="Myung Ho Kim" userId="9694cfd42c244b92" providerId="LiveId" clId="{C301B2A1-46CB-4F1E-A113-F9B5FE60500F}" dt="2022-08-01T04:37:41.687" v="144" actId="47"/>
          <pc:sldLayoutMkLst>
            <pc:docMk/>
            <pc:sldMasterMk cId="173562894" sldId="2147483761"/>
            <pc:sldLayoutMk cId="3980020690" sldId="2147483767"/>
          </pc:sldLayoutMkLst>
        </pc:sldLayoutChg>
        <pc:sldLayoutChg chg="del">
          <pc:chgData name="Myung Ho Kim" userId="9694cfd42c244b92" providerId="LiveId" clId="{C301B2A1-46CB-4F1E-A113-F9B5FE60500F}" dt="2022-08-01T04:37:41.687" v="144" actId="47"/>
          <pc:sldLayoutMkLst>
            <pc:docMk/>
            <pc:sldMasterMk cId="173562894" sldId="2147483761"/>
            <pc:sldLayoutMk cId="1531040383" sldId="2147483768"/>
          </pc:sldLayoutMkLst>
        </pc:sldLayoutChg>
        <pc:sldLayoutChg chg="del">
          <pc:chgData name="Myung Ho Kim" userId="9694cfd42c244b92" providerId="LiveId" clId="{C301B2A1-46CB-4F1E-A113-F9B5FE60500F}" dt="2022-08-01T04:37:38.258" v="143" actId="2696"/>
          <pc:sldLayoutMkLst>
            <pc:docMk/>
            <pc:sldMasterMk cId="173562894" sldId="2147483761"/>
            <pc:sldLayoutMk cId="2846348480" sldId="2147483769"/>
          </pc:sldLayoutMkLst>
        </pc:sldLayoutChg>
      </pc:sldMasterChg>
    </pc:docChg>
  </pc:docChgLst>
  <pc:docChgLst>
    <pc:chgData name="Myung Ho Kim" userId="9694cfd42c244b92" providerId="LiveId" clId="{9492C2B1-3854-4EAD-B398-9F4D787B2B99}"/>
    <pc:docChg chg="undo redo custSel addSld delSld modSld sldOrd">
      <pc:chgData name="Myung Ho Kim" userId="9694cfd42c244b92" providerId="LiveId" clId="{9492C2B1-3854-4EAD-B398-9F4D787B2B99}" dt="2022-08-02T13:19:48.824" v="6077" actId="20577"/>
      <pc:docMkLst>
        <pc:docMk/>
      </pc:docMkLst>
      <pc:sldChg chg="modSp mod">
        <pc:chgData name="Myung Ho Kim" userId="9694cfd42c244b92" providerId="LiveId" clId="{9492C2B1-3854-4EAD-B398-9F4D787B2B99}" dt="2022-08-01T14:32:36.784" v="5218" actId="20577"/>
        <pc:sldMkLst>
          <pc:docMk/>
          <pc:sldMk cId="3839525887" sldId="4262"/>
        </pc:sldMkLst>
        <pc:spChg chg="mod">
          <ac:chgData name="Myung Ho Kim" userId="9694cfd42c244b92" providerId="LiveId" clId="{9492C2B1-3854-4EAD-B398-9F4D787B2B99}" dt="2022-08-01T14:32:36.784" v="5218" actId="20577"/>
          <ac:spMkLst>
            <pc:docMk/>
            <pc:sldMk cId="3839525887" sldId="4262"/>
            <ac:spMk id="2" creationId="{45057A2D-5909-426D-80EC-0717815DF01D}"/>
          </ac:spMkLst>
        </pc:spChg>
      </pc:sldChg>
      <pc:sldChg chg="modSp mod">
        <pc:chgData name="Myung Ho Kim" userId="9694cfd42c244b92" providerId="LiveId" clId="{9492C2B1-3854-4EAD-B398-9F4D787B2B99}" dt="2022-08-01T08:03:18.389" v="4"/>
        <pc:sldMkLst>
          <pc:docMk/>
          <pc:sldMk cId="3225437124" sldId="4265"/>
        </pc:sldMkLst>
        <pc:spChg chg="mod">
          <ac:chgData name="Myung Ho Kim" userId="9694cfd42c244b92" providerId="LiveId" clId="{9492C2B1-3854-4EAD-B398-9F4D787B2B99}" dt="2022-08-01T08:03:18.389" v="4"/>
          <ac:spMkLst>
            <pc:docMk/>
            <pc:sldMk cId="3225437124" sldId="4265"/>
            <ac:spMk id="10" creationId="{DBE73F6A-40B4-486E-A1A5-79249425D4B3}"/>
          </ac:spMkLst>
        </pc:spChg>
      </pc:sldChg>
      <pc:sldChg chg="del">
        <pc:chgData name="Myung Ho Kim" userId="9694cfd42c244b92" providerId="LiveId" clId="{9492C2B1-3854-4EAD-B398-9F4D787B2B99}" dt="2022-08-01T09:44:41.552" v="2394" actId="47"/>
        <pc:sldMkLst>
          <pc:docMk/>
          <pc:sldMk cId="1300965652" sldId="4266"/>
        </pc:sldMkLst>
      </pc:sldChg>
      <pc:sldChg chg="modSp mod modNotes">
        <pc:chgData name="Myung Ho Kim" userId="9694cfd42c244b92" providerId="LiveId" clId="{9492C2B1-3854-4EAD-B398-9F4D787B2B99}" dt="2022-08-01T14:47:28.581" v="5477"/>
        <pc:sldMkLst>
          <pc:docMk/>
          <pc:sldMk cId="2818151292" sldId="4360"/>
        </pc:sldMkLst>
        <pc:spChg chg="mod">
          <ac:chgData name="Myung Ho Kim" userId="9694cfd42c244b92" providerId="LiveId" clId="{9492C2B1-3854-4EAD-B398-9F4D787B2B99}" dt="2022-08-01T08:34:10.325" v="1119" actId="20577"/>
          <ac:spMkLst>
            <pc:docMk/>
            <pc:sldMk cId="2818151292" sldId="4360"/>
            <ac:spMk id="2" creationId="{E262663D-45B3-4649-8561-CAC89595894A}"/>
          </ac:spMkLst>
        </pc:spChg>
        <pc:spChg chg="mod">
          <ac:chgData name="Myung Ho Kim" userId="9694cfd42c244b92" providerId="LiveId" clId="{9492C2B1-3854-4EAD-B398-9F4D787B2B99}" dt="2022-08-01T08:28:00.324" v="844" actId="14100"/>
          <ac:spMkLst>
            <pc:docMk/>
            <pc:sldMk cId="2818151292" sldId="4360"/>
            <ac:spMk id="27" creationId="{7C6D8F51-1C38-4918-8B5A-976698498415}"/>
          </ac:spMkLst>
        </pc:spChg>
        <pc:picChg chg="mod">
          <ac:chgData name="Myung Ho Kim" userId="9694cfd42c244b92" providerId="LiveId" clId="{9492C2B1-3854-4EAD-B398-9F4D787B2B99}" dt="2022-08-01T08:28:08.608" v="847" actId="1076"/>
          <ac:picMkLst>
            <pc:docMk/>
            <pc:sldMk cId="2818151292" sldId="4360"/>
            <ac:picMk id="1026" creationId="{EB6F831E-C10C-9E4E-E08C-84D875DB966D}"/>
          </ac:picMkLst>
        </pc:picChg>
      </pc:sldChg>
      <pc:sldChg chg="addSp delSp modSp mod">
        <pc:chgData name="Myung Ho Kim" userId="9694cfd42c244b92" providerId="LiveId" clId="{9492C2B1-3854-4EAD-B398-9F4D787B2B99}" dt="2022-08-01T12:52:04.277" v="3237" actId="14100"/>
        <pc:sldMkLst>
          <pc:docMk/>
          <pc:sldMk cId="876991153" sldId="4361"/>
        </pc:sldMkLst>
        <pc:spChg chg="add mod">
          <ac:chgData name="Myung Ho Kim" userId="9694cfd42c244b92" providerId="LiveId" clId="{9492C2B1-3854-4EAD-B398-9F4D787B2B99}" dt="2022-08-01T09:18:52.749" v="2080"/>
          <ac:spMkLst>
            <pc:docMk/>
            <pc:sldMk cId="876991153" sldId="4361"/>
            <ac:spMk id="9" creationId="{05CED339-B514-0175-293D-B378EABAFA3D}"/>
          </ac:spMkLst>
        </pc:spChg>
        <pc:spChg chg="del mod">
          <ac:chgData name="Myung Ho Kim" userId="9694cfd42c244b92" providerId="LiveId" clId="{9492C2B1-3854-4EAD-B398-9F4D787B2B99}" dt="2022-08-01T09:18:40.062" v="2039" actId="478"/>
          <ac:spMkLst>
            <pc:docMk/>
            <pc:sldMk cId="876991153" sldId="4361"/>
            <ac:spMk id="13" creationId="{E25234FF-049F-4950-2615-B4C52A13F414}"/>
          </ac:spMkLst>
        </pc:spChg>
        <pc:picChg chg="add mod">
          <ac:chgData name="Myung Ho Kim" userId="9694cfd42c244b92" providerId="LiveId" clId="{9492C2B1-3854-4EAD-B398-9F4D787B2B99}" dt="2022-08-01T12:52:04.277" v="3237" actId="14100"/>
          <ac:picMkLst>
            <pc:docMk/>
            <pc:sldMk cId="876991153" sldId="4361"/>
            <ac:picMk id="3" creationId="{BC224E12-FF9B-19CB-33B5-41DD9EC7DF59}"/>
          </ac:picMkLst>
        </pc:picChg>
        <pc:picChg chg="del">
          <ac:chgData name="Myung Ho Kim" userId="9694cfd42c244b92" providerId="LiveId" clId="{9492C2B1-3854-4EAD-B398-9F4D787B2B99}" dt="2022-08-01T09:19:57.481" v="2081" actId="478"/>
          <ac:picMkLst>
            <pc:docMk/>
            <pc:sldMk cId="876991153" sldId="4361"/>
            <ac:picMk id="14" creationId="{7DD7DCDB-E348-45D3-8173-843090597C02}"/>
          </ac:picMkLst>
        </pc:picChg>
      </pc:sldChg>
      <pc:sldChg chg="addSp delSp modSp mod">
        <pc:chgData name="Myung Ho Kim" userId="9694cfd42c244b92" providerId="LiveId" clId="{9492C2B1-3854-4EAD-B398-9F4D787B2B99}" dt="2022-08-01T12:51:57.857" v="3236" actId="14100"/>
        <pc:sldMkLst>
          <pc:docMk/>
          <pc:sldMk cId="1443073021" sldId="4362"/>
        </pc:sldMkLst>
        <pc:grpChg chg="del">
          <ac:chgData name="Myung Ho Kim" userId="9694cfd42c244b92" providerId="LiveId" clId="{9492C2B1-3854-4EAD-B398-9F4D787B2B99}" dt="2022-08-01T09:20:11.205" v="2085" actId="478"/>
          <ac:grpSpMkLst>
            <pc:docMk/>
            <pc:sldMk cId="1443073021" sldId="4362"/>
            <ac:grpSpMk id="2" creationId="{22ECD91B-3264-49A9-AA27-FB579B500445}"/>
          </ac:grpSpMkLst>
        </pc:grpChg>
        <pc:picChg chg="add mod">
          <ac:chgData name="Myung Ho Kim" userId="9694cfd42c244b92" providerId="LiveId" clId="{9492C2B1-3854-4EAD-B398-9F4D787B2B99}" dt="2022-08-01T12:51:57.857" v="3236" actId="14100"/>
          <ac:picMkLst>
            <pc:docMk/>
            <pc:sldMk cId="1443073021" sldId="4362"/>
            <ac:picMk id="3" creationId="{7474EEF1-B25F-CF0F-6DBF-51D68EB58EB2}"/>
          </ac:picMkLst>
        </pc:picChg>
        <pc:picChg chg="add del mod">
          <ac:chgData name="Myung Ho Kim" userId="9694cfd42c244b92" providerId="LiveId" clId="{9492C2B1-3854-4EAD-B398-9F4D787B2B99}" dt="2022-08-01T12:34:37.363" v="3007" actId="478"/>
          <ac:picMkLst>
            <pc:docMk/>
            <pc:sldMk cId="1443073021" sldId="4362"/>
            <ac:picMk id="4" creationId="{F074B6B3-A7C1-E7F5-255F-3FAEB93FCC2A}"/>
          </ac:picMkLst>
        </pc:picChg>
      </pc:sldChg>
      <pc:sldChg chg="del">
        <pc:chgData name="Myung Ho Kim" userId="9694cfd42c244b92" providerId="LiveId" clId="{9492C2B1-3854-4EAD-B398-9F4D787B2B99}" dt="2022-08-01T09:22:13.752" v="2098" actId="47"/>
        <pc:sldMkLst>
          <pc:docMk/>
          <pc:sldMk cId="3425458128" sldId="4363"/>
        </pc:sldMkLst>
      </pc:sldChg>
      <pc:sldChg chg="del">
        <pc:chgData name="Myung Ho Kim" userId="9694cfd42c244b92" providerId="LiveId" clId="{9492C2B1-3854-4EAD-B398-9F4D787B2B99}" dt="2022-08-01T09:22:15.352" v="2099" actId="47"/>
        <pc:sldMkLst>
          <pc:docMk/>
          <pc:sldMk cId="3882979138" sldId="4364"/>
        </pc:sldMkLst>
      </pc:sldChg>
      <pc:sldChg chg="del">
        <pc:chgData name="Myung Ho Kim" userId="9694cfd42c244b92" providerId="LiveId" clId="{9492C2B1-3854-4EAD-B398-9F4D787B2B99}" dt="2022-08-01T09:23:20.535" v="2103" actId="47"/>
        <pc:sldMkLst>
          <pc:docMk/>
          <pc:sldMk cId="2245704328" sldId="4365"/>
        </pc:sldMkLst>
      </pc:sldChg>
      <pc:sldChg chg="del">
        <pc:chgData name="Myung Ho Kim" userId="9694cfd42c244b92" providerId="LiveId" clId="{9492C2B1-3854-4EAD-B398-9F4D787B2B99}" dt="2022-08-01T09:23:22.455" v="2104" actId="47"/>
        <pc:sldMkLst>
          <pc:docMk/>
          <pc:sldMk cId="893901524" sldId="4366"/>
        </pc:sldMkLst>
      </pc:sldChg>
      <pc:sldChg chg="addSp modSp mod">
        <pc:chgData name="Myung Ho Kim" userId="9694cfd42c244b92" providerId="LiveId" clId="{9492C2B1-3854-4EAD-B398-9F4D787B2B99}" dt="2022-08-01T14:43:16.516" v="5346" actId="255"/>
        <pc:sldMkLst>
          <pc:docMk/>
          <pc:sldMk cId="2148114448" sldId="4573"/>
        </pc:sldMkLst>
        <pc:spChg chg="mod">
          <ac:chgData name="Myung Ho Kim" userId="9694cfd42c244b92" providerId="LiveId" clId="{9492C2B1-3854-4EAD-B398-9F4D787B2B99}" dt="2022-08-01T14:00:43.173" v="3718"/>
          <ac:spMkLst>
            <pc:docMk/>
            <pc:sldMk cId="2148114448" sldId="4573"/>
            <ac:spMk id="2" creationId="{E262663D-45B3-4649-8561-CAC89595894A}"/>
          </ac:spMkLst>
        </pc:spChg>
        <pc:spChg chg="mod">
          <ac:chgData name="Myung Ho Kim" userId="9694cfd42c244b92" providerId="LiveId" clId="{9492C2B1-3854-4EAD-B398-9F4D787B2B99}" dt="2022-08-01T08:17:40.831" v="422" actId="1076"/>
          <ac:spMkLst>
            <pc:docMk/>
            <pc:sldMk cId="2148114448" sldId="4573"/>
            <ac:spMk id="14" creationId="{B9941D89-AA63-4DBA-B38C-B71498BC3AF5}"/>
          </ac:spMkLst>
        </pc:spChg>
        <pc:graphicFrameChg chg="add mod modGraphic">
          <ac:chgData name="Myung Ho Kim" userId="9694cfd42c244b92" providerId="LiveId" clId="{9492C2B1-3854-4EAD-B398-9F4D787B2B99}" dt="2022-08-01T14:43:16.516" v="5346" actId="255"/>
          <ac:graphicFrameMkLst>
            <pc:docMk/>
            <pc:sldMk cId="2148114448" sldId="4573"/>
            <ac:graphicFrameMk id="3" creationId="{F9C2D9CE-86E0-6413-80A3-D082BBC7BBBF}"/>
          </ac:graphicFrameMkLst>
        </pc:graphicFrameChg>
      </pc:sldChg>
      <pc:sldChg chg="addSp delSp modSp add mod modNotes">
        <pc:chgData name="Myung Ho Kim" userId="9694cfd42c244b92" providerId="LiveId" clId="{9492C2B1-3854-4EAD-B398-9F4D787B2B99}" dt="2022-08-01T14:47:28.581" v="5477"/>
        <pc:sldMkLst>
          <pc:docMk/>
          <pc:sldMk cId="3884767605" sldId="4574"/>
        </pc:sldMkLst>
        <pc:spChg chg="mod">
          <ac:chgData name="Myung Ho Kim" userId="9694cfd42c244b92" providerId="LiveId" clId="{9492C2B1-3854-4EAD-B398-9F4D787B2B99}" dt="2022-08-01T08:23:48.208" v="627" actId="14100"/>
          <ac:spMkLst>
            <pc:docMk/>
            <pc:sldMk cId="3884767605" sldId="4574"/>
            <ac:spMk id="2" creationId="{E262663D-45B3-4649-8561-CAC89595894A}"/>
          </ac:spMkLst>
        </pc:spChg>
        <pc:spChg chg="mod">
          <ac:chgData name="Myung Ho Kim" userId="9694cfd42c244b92" providerId="LiveId" clId="{9492C2B1-3854-4EAD-B398-9F4D787B2B99}" dt="2022-08-01T13:00:49.805" v="3257" actId="14100"/>
          <ac:spMkLst>
            <pc:docMk/>
            <pc:sldMk cId="3884767605" sldId="4574"/>
            <ac:spMk id="27" creationId="{7C6D8F51-1C38-4918-8B5A-976698498415}"/>
          </ac:spMkLst>
        </pc:spChg>
        <pc:picChg chg="add mod">
          <ac:chgData name="Myung Ho Kim" userId="9694cfd42c244b92" providerId="LiveId" clId="{9492C2B1-3854-4EAD-B398-9F4D787B2B99}" dt="2022-08-01T08:24:27.856" v="736" actId="1076"/>
          <ac:picMkLst>
            <pc:docMk/>
            <pc:sldMk cId="3884767605" sldId="4574"/>
            <ac:picMk id="3" creationId="{5DC7E450-8420-D06A-404F-35761DE8F8DC}"/>
          </ac:picMkLst>
        </pc:picChg>
        <pc:picChg chg="del">
          <ac:chgData name="Myung Ho Kim" userId="9694cfd42c244b92" providerId="LiveId" clId="{9492C2B1-3854-4EAD-B398-9F4D787B2B99}" dt="2022-08-01T08:18:16.742" v="446" actId="478"/>
          <ac:picMkLst>
            <pc:docMk/>
            <pc:sldMk cId="3884767605" sldId="4574"/>
            <ac:picMk id="1026" creationId="{EB6F831E-C10C-9E4E-E08C-84D875DB966D}"/>
          </ac:picMkLst>
        </pc:picChg>
      </pc:sldChg>
      <pc:sldChg chg="new del">
        <pc:chgData name="Myung Ho Kim" userId="9694cfd42c244b92" providerId="LiveId" clId="{9492C2B1-3854-4EAD-B398-9F4D787B2B99}" dt="2022-08-01T08:23:18.707" v="573" actId="47"/>
        <pc:sldMkLst>
          <pc:docMk/>
          <pc:sldMk cId="138532416" sldId="4575"/>
        </pc:sldMkLst>
      </pc:sldChg>
      <pc:sldChg chg="addSp delSp modSp add mod modNotes">
        <pc:chgData name="Myung Ho Kim" userId="9694cfd42c244b92" providerId="LiveId" clId="{9492C2B1-3854-4EAD-B398-9F4D787B2B99}" dt="2022-08-01T14:47:28.581" v="5477"/>
        <pc:sldMkLst>
          <pc:docMk/>
          <pc:sldMk cId="3469720580" sldId="4575"/>
        </pc:sldMkLst>
        <pc:spChg chg="mod">
          <ac:chgData name="Myung Ho Kim" userId="9694cfd42c244b92" providerId="LiveId" clId="{9492C2B1-3854-4EAD-B398-9F4D787B2B99}" dt="2022-08-01T08:23:29.015" v="604" actId="20577"/>
          <ac:spMkLst>
            <pc:docMk/>
            <pc:sldMk cId="3469720580" sldId="4575"/>
            <ac:spMk id="2" creationId="{E262663D-45B3-4649-8561-CAC89595894A}"/>
          </ac:spMkLst>
        </pc:spChg>
        <pc:spChg chg="mod">
          <ac:chgData name="Myung Ho Kim" userId="9694cfd42c244b92" providerId="LiveId" clId="{9492C2B1-3854-4EAD-B398-9F4D787B2B99}" dt="2022-08-01T08:43:43.419" v="1446" actId="108"/>
          <ac:spMkLst>
            <pc:docMk/>
            <pc:sldMk cId="3469720580" sldId="4575"/>
            <ac:spMk id="27" creationId="{7C6D8F51-1C38-4918-8B5A-976698498415}"/>
          </ac:spMkLst>
        </pc:spChg>
        <pc:picChg chg="del">
          <ac:chgData name="Myung Ho Kim" userId="9694cfd42c244b92" providerId="LiveId" clId="{9492C2B1-3854-4EAD-B398-9F4D787B2B99}" dt="2022-08-01T08:31:08.589" v="871" actId="478"/>
          <ac:picMkLst>
            <pc:docMk/>
            <pc:sldMk cId="3469720580" sldId="4575"/>
            <ac:picMk id="3" creationId="{5DC7E450-8420-D06A-404F-35761DE8F8DC}"/>
          </ac:picMkLst>
        </pc:picChg>
        <pc:picChg chg="add mod">
          <ac:chgData name="Myung Ho Kim" userId="9694cfd42c244b92" providerId="LiveId" clId="{9492C2B1-3854-4EAD-B398-9F4D787B2B99}" dt="2022-08-01T08:33:25.090" v="1098" actId="167"/>
          <ac:picMkLst>
            <pc:docMk/>
            <pc:sldMk cId="3469720580" sldId="4575"/>
            <ac:picMk id="2050" creationId="{FE538687-65B2-124D-0FE2-39DC1D9901C2}"/>
          </ac:picMkLst>
        </pc:picChg>
      </pc:sldChg>
      <pc:sldChg chg="addSp delSp modSp add mod modNotes">
        <pc:chgData name="Myung Ho Kim" userId="9694cfd42c244b92" providerId="LiveId" clId="{9492C2B1-3854-4EAD-B398-9F4D787B2B99}" dt="2022-08-01T14:47:28.581" v="5477"/>
        <pc:sldMkLst>
          <pc:docMk/>
          <pc:sldMk cId="1180479069" sldId="4576"/>
        </pc:sldMkLst>
        <pc:spChg chg="mod">
          <ac:chgData name="Myung Ho Kim" userId="9694cfd42c244b92" providerId="LiveId" clId="{9492C2B1-3854-4EAD-B398-9F4D787B2B99}" dt="2022-08-01T12:44:16.694" v="3213" actId="20577"/>
          <ac:spMkLst>
            <pc:docMk/>
            <pc:sldMk cId="1180479069" sldId="4576"/>
            <ac:spMk id="2" creationId="{E262663D-45B3-4649-8561-CAC89595894A}"/>
          </ac:spMkLst>
        </pc:spChg>
        <pc:spChg chg="mod">
          <ac:chgData name="Myung Ho Kim" userId="9694cfd42c244b92" providerId="LiveId" clId="{9492C2B1-3854-4EAD-B398-9F4D787B2B99}" dt="2022-08-01T08:43:33.411" v="1445" actId="108"/>
          <ac:spMkLst>
            <pc:docMk/>
            <pc:sldMk cId="1180479069" sldId="4576"/>
            <ac:spMk id="27" creationId="{7C6D8F51-1C38-4918-8B5A-976698498415}"/>
          </ac:spMkLst>
        </pc:spChg>
        <pc:picChg chg="del">
          <ac:chgData name="Myung Ho Kim" userId="9694cfd42c244b92" providerId="LiveId" clId="{9492C2B1-3854-4EAD-B398-9F4D787B2B99}" dt="2022-08-01T08:38:07.406" v="1172" actId="478"/>
          <ac:picMkLst>
            <pc:docMk/>
            <pc:sldMk cId="1180479069" sldId="4576"/>
            <ac:picMk id="3" creationId="{5DC7E450-8420-D06A-404F-35761DE8F8DC}"/>
          </ac:picMkLst>
        </pc:picChg>
        <pc:picChg chg="add mod">
          <ac:chgData name="Myung Ho Kim" userId="9694cfd42c244b92" providerId="LiveId" clId="{9492C2B1-3854-4EAD-B398-9F4D787B2B99}" dt="2022-08-01T12:52:56.708" v="3248" actId="1076"/>
          <ac:picMkLst>
            <pc:docMk/>
            <pc:sldMk cId="1180479069" sldId="4576"/>
            <ac:picMk id="5" creationId="{5B8E6163-D426-5950-A216-80AB85898DD4}"/>
          </ac:picMkLst>
        </pc:picChg>
      </pc:sldChg>
      <pc:sldChg chg="addSp delSp modSp add mod modNotes">
        <pc:chgData name="Myung Ho Kim" userId="9694cfd42c244b92" providerId="LiveId" clId="{9492C2B1-3854-4EAD-B398-9F4D787B2B99}" dt="2022-08-01T14:47:28.581" v="5477"/>
        <pc:sldMkLst>
          <pc:docMk/>
          <pc:sldMk cId="1949720142" sldId="4577"/>
        </pc:sldMkLst>
        <pc:spChg chg="mod">
          <ac:chgData name="Myung Ho Kim" userId="9694cfd42c244b92" providerId="LiveId" clId="{9492C2B1-3854-4EAD-B398-9F4D787B2B99}" dt="2022-08-01T08:48:03.794" v="1481" actId="14100"/>
          <ac:spMkLst>
            <pc:docMk/>
            <pc:sldMk cId="1949720142" sldId="4577"/>
            <ac:spMk id="2" creationId="{E262663D-45B3-4649-8561-CAC89595894A}"/>
          </ac:spMkLst>
        </pc:spChg>
        <pc:spChg chg="add del mod">
          <ac:chgData name="Myung Ho Kim" userId="9694cfd42c244b92" providerId="LiveId" clId="{9492C2B1-3854-4EAD-B398-9F4D787B2B99}" dt="2022-08-01T08:50:42.261" v="1539" actId="478"/>
          <ac:spMkLst>
            <pc:docMk/>
            <pc:sldMk cId="1949720142" sldId="4577"/>
            <ac:spMk id="13" creationId="{2D7328CB-AAEB-773A-9369-64C5ADA7FB1F}"/>
          </ac:spMkLst>
        </pc:spChg>
        <pc:spChg chg="mod">
          <ac:chgData name="Myung Ho Kim" userId="9694cfd42c244b92" providerId="LiveId" clId="{9492C2B1-3854-4EAD-B398-9F4D787B2B99}" dt="2022-08-01T12:52:25.506" v="3246"/>
          <ac:spMkLst>
            <pc:docMk/>
            <pc:sldMk cId="1949720142" sldId="4577"/>
            <ac:spMk id="27" creationId="{7C6D8F51-1C38-4918-8B5A-976698498415}"/>
          </ac:spMkLst>
        </pc:spChg>
        <pc:picChg chg="add mod ord modCrop">
          <ac:chgData name="Myung Ho Kim" userId="9694cfd42c244b92" providerId="LiveId" clId="{9492C2B1-3854-4EAD-B398-9F4D787B2B99}" dt="2022-08-01T08:49:18.565" v="1491" actId="732"/>
          <ac:picMkLst>
            <pc:docMk/>
            <pc:sldMk cId="1949720142" sldId="4577"/>
            <ac:picMk id="4" creationId="{ED13CAC7-FBBE-6EBE-0F5E-B733899613DD}"/>
          </ac:picMkLst>
        </pc:picChg>
        <pc:picChg chg="del">
          <ac:chgData name="Myung Ho Kim" userId="9694cfd42c244b92" providerId="LiveId" clId="{9492C2B1-3854-4EAD-B398-9F4D787B2B99}" dt="2022-08-01T08:48:05.593" v="1482" actId="478"/>
          <ac:picMkLst>
            <pc:docMk/>
            <pc:sldMk cId="1949720142" sldId="4577"/>
            <ac:picMk id="1026" creationId="{EB6F831E-C10C-9E4E-E08C-84D875DB966D}"/>
          </ac:picMkLst>
        </pc:picChg>
      </pc:sldChg>
      <pc:sldChg chg="addSp delSp modSp add mod modNotes">
        <pc:chgData name="Myung Ho Kim" userId="9694cfd42c244b92" providerId="LiveId" clId="{9492C2B1-3854-4EAD-B398-9F4D787B2B99}" dt="2022-08-01T14:47:28.581" v="5477"/>
        <pc:sldMkLst>
          <pc:docMk/>
          <pc:sldMk cId="1605530516" sldId="4578"/>
        </pc:sldMkLst>
        <pc:spChg chg="mod">
          <ac:chgData name="Myung Ho Kim" userId="9694cfd42c244b92" providerId="LiveId" clId="{9492C2B1-3854-4EAD-B398-9F4D787B2B99}" dt="2022-08-01T12:44:06.079" v="3210" actId="6549"/>
          <ac:spMkLst>
            <pc:docMk/>
            <pc:sldMk cId="1605530516" sldId="4578"/>
            <ac:spMk id="2" creationId="{E262663D-45B3-4649-8561-CAC89595894A}"/>
          </ac:spMkLst>
        </pc:spChg>
        <pc:spChg chg="mod">
          <ac:chgData name="Myung Ho Kim" userId="9694cfd42c244b92" providerId="LiveId" clId="{9492C2B1-3854-4EAD-B398-9F4D787B2B99}" dt="2022-08-01T12:45:32.321" v="3223" actId="20577"/>
          <ac:spMkLst>
            <pc:docMk/>
            <pc:sldMk cId="1605530516" sldId="4578"/>
            <ac:spMk id="27" creationId="{7C6D8F51-1C38-4918-8B5A-976698498415}"/>
          </ac:spMkLst>
        </pc:spChg>
        <pc:picChg chg="del">
          <ac:chgData name="Myung Ho Kim" userId="9694cfd42c244b92" providerId="LiveId" clId="{9492C2B1-3854-4EAD-B398-9F4D787B2B99}" dt="2022-08-01T09:13:47.720" v="1827" actId="478"/>
          <ac:picMkLst>
            <pc:docMk/>
            <pc:sldMk cId="1605530516" sldId="4578"/>
            <ac:picMk id="5" creationId="{5B8E6163-D426-5950-A216-80AB85898DD4}"/>
          </ac:picMkLst>
        </pc:picChg>
        <pc:picChg chg="add mod">
          <ac:chgData name="Myung Ho Kim" userId="9694cfd42c244b92" providerId="LiveId" clId="{9492C2B1-3854-4EAD-B398-9F4D787B2B99}" dt="2022-08-01T09:18:14.890" v="2037" actId="1076"/>
          <ac:picMkLst>
            <pc:docMk/>
            <pc:sldMk cId="1605530516" sldId="4578"/>
            <ac:picMk id="3074" creationId="{D71BAEE9-3589-1442-14D9-53D716A9BDB9}"/>
          </ac:picMkLst>
        </pc:picChg>
        <pc:picChg chg="add mod">
          <ac:chgData name="Myung Ho Kim" userId="9694cfd42c244b92" providerId="LiveId" clId="{9492C2B1-3854-4EAD-B398-9F4D787B2B99}" dt="2022-08-01T12:45:39.465" v="3224" actId="14100"/>
          <ac:picMkLst>
            <pc:docMk/>
            <pc:sldMk cId="1605530516" sldId="4578"/>
            <ac:picMk id="3076" creationId="{9DFA9B52-2213-B5B1-0A65-C4622C655629}"/>
          </ac:picMkLst>
        </pc:picChg>
      </pc:sldChg>
      <pc:sldChg chg="add del">
        <pc:chgData name="Myung Ho Kim" userId="9694cfd42c244b92" providerId="LiveId" clId="{9492C2B1-3854-4EAD-B398-9F4D787B2B99}" dt="2022-08-01T08:52:39.331" v="1552" actId="47"/>
        <pc:sldMkLst>
          <pc:docMk/>
          <pc:sldMk cId="3722437362" sldId="4578"/>
        </pc:sldMkLst>
      </pc:sldChg>
      <pc:sldChg chg="addSp delSp modSp add mod setBg">
        <pc:chgData name="Myung Ho Kim" userId="9694cfd42c244b92" providerId="LiveId" clId="{9492C2B1-3854-4EAD-B398-9F4D787B2B99}" dt="2022-08-01T12:43:48.955" v="3206" actId="6549"/>
        <pc:sldMkLst>
          <pc:docMk/>
          <pc:sldMk cId="2514925021" sldId="4579"/>
        </pc:sldMkLst>
        <pc:spChg chg="mod">
          <ac:chgData name="Myung Ho Kim" userId="9694cfd42c244b92" providerId="LiveId" clId="{9492C2B1-3854-4EAD-B398-9F4D787B2B99}" dt="2022-08-01T12:43:48.955" v="3206" actId="6549"/>
          <ac:spMkLst>
            <pc:docMk/>
            <pc:sldMk cId="2514925021" sldId="4579"/>
            <ac:spMk id="12" creationId="{9691E512-174F-4CE4-876B-6EC2FB295500}"/>
          </ac:spMkLst>
        </pc:spChg>
        <pc:picChg chg="add mod">
          <ac:chgData name="Myung Ho Kim" userId="9694cfd42c244b92" providerId="LiveId" clId="{9492C2B1-3854-4EAD-B398-9F4D787B2B99}" dt="2022-08-01T09:23:00.692" v="2102" actId="14100"/>
          <ac:picMkLst>
            <pc:docMk/>
            <pc:sldMk cId="2514925021" sldId="4579"/>
            <ac:picMk id="3" creationId="{43E42EB6-8830-8AB4-E65D-3A755CF78D4E}"/>
          </ac:picMkLst>
        </pc:picChg>
        <pc:picChg chg="del">
          <ac:chgData name="Myung Ho Kim" userId="9694cfd42c244b92" providerId="LiveId" clId="{9492C2B1-3854-4EAD-B398-9F4D787B2B99}" dt="2022-08-01T09:22:04.040" v="2097" actId="478"/>
          <ac:picMkLst>
            <pc:docMk/>
            <pc:sldMk cId="2514925021" sldId="4579"/>
            <ac:picMk id="4" creationId="{F074B6B3-A7C1-E7F5-255F-3FAEB93FCC2A}"/>
          </ac:picMkLst>
        </pc:picChg>
      </pc:sldChg>
      <pc:sldChg chg="add del">
        <pc:chgData name="Myung Ho Kim" userId="9694cfd42c244b92" providerId="LiveId" clId="{9492C2B1-3854-4EAD-B398-9F4D787B2B99}" dt="2022-08-01T08:52:38.497" v="1551" actId="47"/>
        <pc:sldMkLst>
          <pc:docMk/>
          <pc:sldMk cId="4249822049" sldId="4579"/>
        </pc:sldMkLst>
      </pc:sldChg>
      <pc:sldChg chg="addSp delSp modSp add mod setBg">
        <pc:chgData name="Myung Ho Kim" userId="9694cfd42c244b92" providerId="LiveId" clId="{9492C2B1-3854-4EAD-B398-9F4D787B2B99}" dt="2022-08-01T09:25:46.967" v="2151" actId="14100"/>
        <pc:sldMkLst>
          <pc:docMk/>
          <pc:sldMk cId="787618750" sldId="4580"/>
        </pc:sldMkLst>
        <pc:spChg chg="mod">
          <ac:chgData name="Myung Ho Kim" userId="9694cfd42c244b92" providerId="LiveId" clId="{9492C2B1-3854-4EAD-B398-9F4D787B2B99}" dt="2022-08-01T09:24:54.078" v="2145"/>
          <ac:spMkLst>
            <pc:docMk/>
            <pc:sldMk cId="787618750" sldId="4580"/>
            <ac:spMk id="12" creationId="{9691E512-174F-4CE4-876B-6EC2FB295500}"/>
          </ac:spMkLst>
        </pc:spChg>
        <pc:picChg chg="add mod">
          <ac:chgData name="Myung Ho Kim" userId="9694cfd42c244b92" providerId="LiveId" clId="{9492C2B1-3854-4EAD-B398-9F4D787B2B99}" dt="2022-08-01T09:25:46.967" v="2151" actId="14100"/>
          <ac:picMkLst>
            <pc:docMk/>
            <pc:sldMk cId="787618750" sldId="4580"/>
            <ac:picMk id="3" creationId="{71678AF3-35B6-2CF7-CA76-B100EF8DC7F8}"/>
          </ac:picMkLst>
        </pc:picChg>
        <pc:picChg chg="del">
          <ac:chgData name="Myung Ho Kim" userId="9694cfd42c244b92" providerId="LiveId" clId="{9492C2B1-3854-4EAD-B398-9F4D787B2B99}" dt="2022-08-01T09:24:54.961" v="2146" actId="478"/>
          <ac:picMkLst>
            <pc:docMk/>
            <pc:sldMk cId="787618750" sldId="4580"/>
            <ac:picMk id="4" creationId="{F074B6B3-A7C1-E7F5-255F-3FAEB93FCC2A}"/>
          </ac:picMkLst>
        </pc:picChg>
      </pc:sldChg>
      <pc:sldChg chg="add del">
        <pc:chgData name="Myung Ho Kim" userId="9694cfd42c244b92" providerId="LiveId" clId="{9492C2B1-3854-4EAD-B398-9F4D787B2B99}" dt="2022-08-01T08:52:37.273" v="1550" actId="47"/>
        <pc:sldMkLst>
          <pc:docMk/>
          <pc:sldMk cId="2576333829" sldId="4580"/>
        </pc:sldMkLst>
      </pc:sldChg>
      <pc:sldChg chg="addSp delSp modSp add mod">
        <pc:chgData name="Myung Ho Kim" userId="9694cfd42c244b92" providerId="LiveId" clId="{9492C2B1-3854-4EAD-B398-9F4D787B2B99}" dt="2022-08-01T09:25:51.283" v="2152" actId="14100"/>
        <pc:sldMkLst>
          <pc:docMk/>
          <pc:sldMk cId="340600250" sldId="4581"/>
        </pc:sldMkLst>
        <pc:spChg chg="mod">
          <ac:chgData name="Myung Ho Kim" userId="9694cfd42c244b92" providerId="LiveId" clId="{9492C2B1-3854-4EAD-B398-9F4D787B2B99}" dt="2022-08-01T09:23:53.875" v="2114"/>
          <ac:spMkLst>
            <pc:docMk/>
            <pc:sldMk cId="340600250" sldId="4581"/>
            <ac:spMk id="12" creationId="{9691E512-174F-4CE4-876B-6EC2FB295500}"/>
          </ac:spMkLst>
        </pc:spChg>
        <pc:picChg chg="del">
          <ac:chgData name="Myung Ho Kim" userId="9694cfd42c244b92" providerId="LiveId" clId="{9492C2B1-3854-4EAD-B398-9F4D787B2B99}" dt="2022-08-01T09:23:54.779" v="2115" actId="478"/>
          <ac:picMkLst>
            <pc:docMk/>
            <pc:sldMk cId="340600250" sldId="4581"/>
            <ac:picMk id="3" creationId="{43E42EB6-8830-8AB4-E65D-3A755CF78D4E}"/>
          </ac:picMkLst>
        </pc:picChg>
        <pc:picChg chg="add mod">
          <ac:chgData name="Myung Ho Kim" userId="9694cfd42c244b92" providerId="LiveId" clId="{9492C2B1-3854-4EAD-B398-9F4D787B2B99}" dt="2022-08-01T09:25:51.283" v="2152" actId="14100"/>
          <ac:picMkLst>
            <pc:docMk/>
            <pc:sldMk cId="340600250" sldId="4581"/>
            <ac:picMk id="4" creationId="{7A57ABF2-8202-F71B-9227-93867C6C1F2A}"/>
          </ac:picMkLst>
        </pc:picChg>
      </pc:sldChg>
      <pc:sldChg chg="addSp delSp modSp add mod">
        <pc:chgData name="Myung Ho Kim" userId="9694cfd42c244b92" providerId="LiveId" clId="{9492C2B1-3854-4EAD-B398-9F4D787B2B99}" dt="2022-08-01T12:51:44.889" v="3235" actId="1076"/>
        <pc:sldMkLst>
          <pc:docMk/>
          <pc:sldMk cId="1662793255" sldId="4582"/>
        </pc:sldMkLst>
        <pc:spChg chg="mod">
          <ac:chgData name="Myung Ho Kim" userId="9694cfd42c244b92" providerId="LiveId" clId="{9492C2B1-3854-4EAD-B398-9F4D787B2B99}" dt="2022-08-01T12:41:31.920" v="3100" actId="20577"/>
          <ac:spMkLst>
            <pc:docMk/>
            <pc:sldMk cId="1662793255" sldId="4582"/>
            <ac:spMk id="12" creationId="{9691E512-174F-4CE4-876B-6EC2FB295500}"/>
          </ac:spMkLst>
        </pc:spChg>
        <pc:picChg chg="del">
          <ac:chgData name="Myung Ho Kim" userId="9694cfd42c244b92" providerId="LiveId" clId="{9492C2B1-3854-4EAD-B398-9F4D787B2B99}" dt="2022-08-01T09:26:11.977" v="2157" actId="478"/>
          <ac:picMkLst>
            <pc:docMk/>
            <pc:sldMk cId="1662793255" sldId="4582"/>
            <ac:picMk id="3" creationId="{71678AF3-35B6-2CF7-CA76-B100EF8DC7F8}"/>
          </ac:picMkLst>
        </pc:picChg>
        <pc:picChg chg="add mod">
          <ac:chgData name="Myung Ho Kim" userId="9694cfd42c244b92" providerId="LiveId" clId="{9492C2B1-3854-4EAD-B398-9F4D787B2B99}" dt="2022-08-01T12:51:44.889" v="3235" actId="1076"/>
          <ac:picMkLst>
            <pc:docMk/>
            <pc:sldMk cId="1662793255" sldId="4582"/>
            <ac:picMk id="4" creationId="{B4FD92A4-D9D0-D164-9AF0-ACE6FB1C1E6D}"/>
          </ac:picMkLst>
        </pc:picChg>
      </pc:sldChg>
      <pc:sldChg chg="addSp delSp modSp add mod">
        <pc:chgData name="Myung Ho Kim" userId="9694cfd42c244b92" providerId="LiveId" clId="{9492C2B1-3854-4EAD-B398-9F4D787B2B99}" dt="2022-08-01T12:51:36.325" v="3234" actId="1076"/>
        <pc:sldMkLst>
          <pc:docMk/>
          <pc:sldMk cId="1395927860" sldId="4583"/>
        </pc:sldMkLst>
        <pc:spChg chg="mod">
          <ac:chgData name="Myung Ho Kim" userId="9694cfd42c244b92" providerId="LiveId" clId="{9492C2B1-3854-4EAD-B398-9F4D787B2B99}" dt="2022-08-01T12:42:22.112" v="3152" actId="6549"/>
          <ac:spMkLst>
            <pc:docMk/>
            <pc:sldMk cId="1395927860" sldId="4583"/>
            <ac:spMk id="12" creationId="{9691E512-174F-4CE4-876B-6EC2FB295500}"/>
          </ac:spMkLst>
        </pc:spChg>
        <pc:picChg chg="add mod">
          <ac:chgData name="Myung Ho Kim" userId="9694cfd42c244b92" providerId="LiveId" clId="{9492C2B1-3854-4EAD-B398-9F4D787B2B99}" dt="2022-08-01T12:51:36.325" v="3234" actId="1076"/>
          <ac:picMkLst>
            <pc:docMk/>
            <pc:sldMk cId="1395927860" sldId="4583"/>
            <ac:picMk id="3" creationId="{41C2F4C1-435F-8C0C-2F13-FBB5F4BFFC93}"/>
          </ac:picMkLst>
        </pc:picChg>
        <pc:picChg chg="del">
          <ac:chgData name="Myung Ho Kim" userId="9694cfd42c244b92" providerId="LiveId" clId="{9492C2B1-3854-4EAD-B398-9F4D787B2B99}" dt="2022-08-01T09:28:25.879" v="2194" actId="478"/>
          <ac:picMkLst>
            <pc:docMk/>
            <pc:sldMk cId="1395927860" sldId="4583"/>
            <ac:picMk id="4" creationId="{B4FD92A4-D9D0-D164-9AF0-ACE6FB1C1E6D}"/>
          </ac:picMkLst>
        </pc:picChg>
      </pc:sldChg>
      <pc:sldChg chg="addSp delSp modSp add mod">
        <pc:chgData name="Myung Ho Kim" userId="9694cfd42c244b92" providerId="LiveId" clId="{9492C2B1-3854-4EAD-B398-9F4D787B2B99}" dt="2022-08-01T13:10:58.761" v="3260" actId="14100"/>
        <pc:sldMkLst>
          <pc:docMk/>
          <pc:sldMk cId="2848135559" sldId="4584"/>
        </pc:sldMkLst>
        <pc:spChg chg="mod">
          <ac:chgData name="Myung Ho Kim" userId="9694cfd42c244b92" providerId="LiveId" clId="{9492C2B1-3854-4EAD-B398-9F4D787B2B99}" dt="2022-08-01T12:42:17.885" v="3146" actId="6549"/>
          <ac:spMkLst>
            <pc:docMk/>
            <pc:sldMk cId="2848135559" sldId="4584"/>
            <ac:spMk id="12" creationId="{9691E512-174F-4CE4-876B-6EC2FB295500}"/>
          </ac:spMkLst>
        </pc:spChg>
        <pc:picChg chg="del">
          <ac:chgData name="Myung Ho Kim" userId="9694cfd42c244b92" providerId="LiveId" clId="{9492C2B1-3854-4EAD-B398-9F4D787B2B99}" dt="2022-08-01T09:29:05.544" v="2204" actId="478"/>
          <ac:picMkLst>
            <pc:docMk/>
            <pc:sldMk cId="2848135559" sldId="4584"/>
            <ac:picMk id="3" creationId="{41C2F4C1-435F-8C0C-2F13-FBB5F4BFFC93}"/>
          </ac:picMkLst>
        </pc:picChg>
        <pc:picChg chg="add mod">
          <ac:chgData name="Myung Ho Kim" userId="9694cfd42c244b92" providerId="LiveId" clId="{9492C2B1-3854-4EAD-B398-9F4D787B2B99}" dt="2022-08-01T13:10:58.761" v="3260" actId="14100"/>
          <ac:picMkLst>
            <pc:docMk/>
            <pc:sldMk cId="2848135559" sldId="4584"/>
            <ac:picMk id="4" creationId="{A3E32A67-5E1B-58E6-C956-79A0B81BAA9A}"/>
          </ac:picMkLst>
        </pc:picChg>
      </pc:sldChg>
      <pc:sldChg chg="addSp delSp modSp add mod">
        <pc:chgData name="Myung Ho Kim" userId="9694cfd42c244b92" providerId="LiveId" clId="{9492C2B1-3854-4EAD-B398-9F4D787B2B99}" dt="2022-08-01T12:51:26.569" v="3232" actId="1076"/>
        <pc:sldMkLst>
          <pc:docMk/>
          <pc:sldMk cId="1541610622" sldId="4585"/>
        </pc:sldMkLst>
        <pc:spChg chg="mod">
          <ac:chgData name="Myung Ho Kim" userId="9694cfd42c244b92" providerId="LiveId" clId="{9492C2B1-3854-4EAD-B398-9F4D787B2B99}" dt="2022-08-01T12:42:09.773" v="3130" actId="6549"/>
          <ac:spMkLst>
            <pc:docMk/>
            <pc:sldMk cId="1541610622" sldId="4585"/>
            <ac:spMk id="12" creationId="{9691E512-174F-4CE4-876B-6EC2FB295500}"/>
          </ac:spMkLst>
        </pc:spChg>
        <pc:picChg chg="add mod">
          <ac:chgData name="Myung Ho Kim" userId="9694cfd42c244b92" providerId="LiveId" clId="{9492C2B1-3854-4EAD-B398-9F4D787B2B99}" dt="2022-08-01T12:51:26.569" v="3232" actId="1076"/>
          <ac:picMkLst>
            <pc:docMk/>
            <pc:sldMk cId="1541610622" sldId="4585"/>
            <ac:picMk id="3" creationId="{34C52DC2-66C7-2432-D53F-3064FD1A0B24}"/>
          </ac:picMkLst>
        </pc:picChg>
        <pc:picChg chg="del">
          <ac:chgData name="Myung Ho Kim" userId="9694cfd42c244b92" providerId="LiveId" clId="{9492C2B1-3854-4EAD-B398-9F4D787B2B99}" dt="2022-08-01T09:32:00.912" v="2216" actId="478"/>
          <ac:picMkLst>
            <pc:docMk/>
            <pc:sldMk cId="1541610622" sldId="4585"/>
            <ac:picMk id="4" creationId="{A3E32A67-5E1B-58E6-C956-79A0B81BAA9A}"/>
          </ac:picMkLst>
        </pc:picChg>
      </pc:sldChg>
      <pc:sldChg chg="addSp delSp modSp add mod">
        <pc:chgData name="Myung Ho Kim" userId="9694cfd42c244b92" providerId="LiveId" clId="{9492C2B1-3854-4EAD-B398-9F4D787B2B99}" dt="2022-08-01T12:51:22.993" v="3231" actId="1076"/>
        <pc:sldMkLst>
          <pc:docMk/>
          <pc:sldMk cId="2595826281" sldId="4586"/>
        </pc:sldMkLst>
        <pc:spChg chg="mod">
          <ac:chgData name="Myung Ho Kim" userId="9694cfd42c244b92" providerId="LiveId" clId="{9492C2B1-3854-4EAD-B398-9F4D787B2B99}" dt="2022-08-01T12:42:45.316" v="3165" actId="14100"/>
          <ac:spMkLst>
            <pc:docMk/>
            <pc:sldMk cId="2595826281" sldId="4586"/>
            <ac:spMk id="12" creationId="{9691E512-174F-4CE4-876B-6EC2FB295500}"/>
          </ac:spMkLst>
        </pc:spChg>
        <pc:picChg chg="del">
          <ac:chgData name="Myung Ho Kim" userId="9694cfd42c244b92" providerId="LiveId" clId="{9492C2B1-3854-4EAD-B398-9F4D787B2B99}" dt="2022-08-01T09:33:15.464" v="2230" actId="478"/>
          <ac:picMkLst>
            <pc:docMk/>
            <pc:sldMk cId="2595826281" sldId="4586"/>
            <ac:picMk id="3" creationId="{34C52DC2-66C7-2432-D53F-3064FD1A0B24}"/>
          </ac:picMkLst>
        </pc:picChg>
        <pc:picChg chg="add mod">
          <ac:chgData name="Myung Ho Kim" userId="9694cfd42c244b92" providerId="LiveId" clId="{9492C2B1-3854-4EAD-B398-9F4D787B2B99}" dt="2022-08-01T12:51:22.993" v="3231" actId="1076"/>
          <ac:picMkLst>
            <pc:docMk/>
            <pc:sldMk cId="2595826281" sldId="4586"/>
            <ac:picMk id="4" creationId="{F74307FE-5423-E98B-2C85-D65E571EBF6C}"/>
          </ac:picMkLst>
        </pc:picChg>
      </pc:sldChg>
      <pc:sldChg chg="addSp delSp modSp add mod">
        <pc:chgData name="Myung Ho Kim" userId="9694cfd42c244b92" providerId="LiveId" clId="{9492C2B1-3854-4EAD-B398-9F4D787B2B99}" dt="2022-08-01T13:11:16.482" v="3262" actId="14100"/>
        <pc:sldMkLst>
          <pc:docMk/>
          <pc:sldMk cId="1753785788" sldId="4587"/>
        </pc:sldMkLst>
        <pc:spChg chg="mod">
          <ac:chgData name="Myung Ho Kim" userId="9694cfd42c244b92" providerId="LiveId" clId="{9492C2B1-3854-4EAD-B398-9F4D787B2B99}" dt="2022-08-01T12:43:15.024" v="3205" actId="14100"/>
          <ac:spMkLst>
            <pc:docMk/>
            <pc:sldMk cId="1753785788" sldId="4587"/>
            <ac:spMk id="12" creationId="{9691E512-174F-4CE4-876B-6EC2FB295500}"/>
          </ac:spMkLst>
        </pc:spChg>
        <pc:picChg chg="add mod">
          <ac:chgData name="Myung Ho Kim" userId="9694cfd42c244b92" providerId="LiveId" clId="{9492C2B1-3854-4EAD-B398-9F4D787B2B99}" dt="2022-08-01T13:11:16.482" v="3262" actId="14100"/>
          <ac:picMkLst>
            <pc:docMk/>
            <pc:sldMk cId="1753785788" sldId="4587"/>
            <ac:picMk id="3" creationId="{CE96C243-37AF-D73D-2426-8622EEBADFF4}"/>
          </ac:picMkLst>
        </pc:picChg>
        <pc:picChg chg="del">
          <ac:chgData name="Myung Ho Kim" userId="9694cfd42c244b92" providerId="LiveId" clId="{9492C2B1-3854-4EAD-B398-9F4D787B2B99}" dt="2022-08-01T09:34:16.434" v="2241" actId="478"/>
          <ac:picMkLst>
            <pc:docMk/>
            <pc:sldMk cId="1753785788" sldId="4587"/>
            <ac:picMk id="4" creationId="{F74307FE-5423-E98B-2C85-D65E571EBF6C}"/>
          </ac:picMkLst>
        </pc:picChg>
        <pc:picChg chg="add del">
          <ac:chgData name="Myung Ho Kim" userId="9694cfd42c244b92" providerId="LiveId" clId="{9492C2B1-3854-4EAD-B398-9F4D787B2B99}" dt="2022-08-01T09:35:00.471" v="2246" actId="22"/>
          <ac:picMkLst>
            <pc:docMk/>
            <pc:sldMk cId="1753785788" sldId="4587"/>
            <ac:picMk id="6" creationId="{8D6D360B-4003-7D1E-5F32-D49E4735049D}"/>
          </ac:picMkLst>
        </pc:picChg>
        <pc:picChg chg="add del">
          <ac:chgData name="Myung Ho Kim" userId="9694cfd42c244b92" providerId="LiveId" clId="{9492C2B1-3854-4EAD-B398-9F4D787B2B99}" dt="2022-08-01T09:35:04.095" v="2248" actId="22"/>
          <ac:picMkLst>
            <pc:docMk/>
            <pc:sldMk cId="1753785788" sldId="4587"/>
            <ac:picMk id="8" creationId="{DA8BE88D-8FC4-EB7A-AA00-90C6516146C5}"/>
          </ac:picMkLst>
        </pc:picChg>
      </pc:sldChg>
      <pc:sldChg chg="addSp delSp modSp add mod">
        <pc:chgData name="Myung Ho Kim" userId="9694cfd42c244b92" providerId="LiveId" clId="{9492C2B1-3854-4EAD-B398-9F4D787B2B99}" dt="2022-08-01T13:11:23.782" v="3263" actId="14100"/>
        <pc:sldMkLst>
          <pc:docMk/>
          <pc:sldMk cId="367889881" sldId="4588"/>
        </pc:sldMkLst>
        <pc:spChg chg="mod">
          <ac:chgData name="Myung Ho Kim" userId="9694cfd42c244b92" providerId="LiveId" clId="{9492C2B1-3854-4EAD-B398-9F4D787B2B99}" dt="2022-08-01T09:35:23.837" v="2281"/>
          <ac:spMkLst>
            <pc:docMk/>
            <pc:sldMk cId="367889881" sldId="4588"/>
            <ac:spMk id="12" creationId="{9691E512-174F-4CE4-876B-6EC2FB295500}"/>
          </ac:spMkLst>
        </pc:spChg>
        <pc:picChg chg="del">
          <ac:chgData name="Myung Ho Kim" userId="9694cfd42c244b92" providerId="LiveId" clId="{9492C2B1-3854-4EAD-B398-9F4D787B2B99}" dt="2022-08-01T09:35:24.760" v="2282" actId="478"/>
          <ac:picMkLst>
            <pc:docMk/>
            <pc:sldMk cId="367889881" sldId="4588"/>
            <ac:picMk id="3" creationId="{43E42EB6-8830-8AB4-E65D-3A755CF78D4E}"/>
          </ac:picMkLst>
        </pc:picChg>
        <pc:picChg chg="add mod">
          <ac:chgData name="Myung Ho Kim" userId="9694cfd42c244b92" providerId="LiveId" clId="{9492C2B1-3854-4EAD-B398-9F4D787B2B99}" dt="2022-08-01T13:11:23.782" v="3263" actId="14100"/>
          <ac:picMkLst>
            <pc:docMk/>
            <pc:sldMk cId="367889881" sldId="4588"/>
            <ac:picMk id="4" creationId="{4B450BDB-D818-7F8B-C750-A7ABC5142CAD}"/>
          </ac:picMkLst>
        </pc:picChg>
      </pc:sldChg>
      <pc:sldChg chg="addSp delSp modSp add mod">
        <pc:chgData name="Myung Ho Kim" userId="9694cfd42c244b92" providerId="LiveId" clId="{9492C2B1-3854-4EAD-B398-9F4D787B2B99}" dt="2022-08-01T13:11:28.618" v="3264" actId="14100"/>
        <pc:sldMkLst>
          <pc:docMk/>
          <pc:sldMk cId="1476221940" sldId="4589"/>
        </pc:sldMkLst>
        <pc:spChg chg="mod">
          <ac:chgData name="Myung Ho Kim" userId="9694cfd42c244b92" providerId="LiveId" clId="{9492C2B1-3854-4EAD-B398-9F4D787B2B99}" dt="2022-08-01T09:36:19.333" v="2296" actId="20577"/>
          <ac:spMkLst>
            <pc:docMk/>
            <pc:sldMk cId="1476221940" sldId="4589"/>
            <ac:spMk id="12" creationId="{9691E512-174F-4CE4-876B-6EC2FB295500}"/>
          </ac:spMkLst>
        </pc:spChg>
        <pc:picChg chg="add mod">
          <ac:chgData name="Myung Ho Kim" userId="9694cfd42c244b92" providerId="LiveId" clId="{9492C2B1-3854-4EAD-B398-9F4D787B2B99}" dt="2022-08-01T13:11:28.618" v="3264" actId="14100"/>
          <ac:picMkLst>
            <pc:docMk/>
            <pc:sldMk cId="1476221940" sldId="4589"/>
            <ac:picMk id="3" creationId="{2B26C0C3-052F-9AFD-EC2D-8919003DCAB7}"/>
          </ac:picMkLst>
        </pc:picChg>
        <pc:picChg chg="del">
          <ac:chgData name="Myung Ho Kim" userId="9694cfd42c244b92" providerId="LiveId" clId="{9492C2B1-3854-4EAD-B398-9F4D787B2B99}" dt="2022-08-01T09:36:21.461" v="2297" actId="478"/>
          <ac:picMkLst>
            <pc:docMk/>
            <pc:sldMk cId="1476221940" sldId="4589"/>
            <ac:picMk id="4" creationId="{4B450BDB-D818-7F8B-C750-A7ABC5142CAD}"/>
          </ac:picMkLst>
        </pc:picChg>
      </pc:sldChg>
      <pc:sldChg chg="addSp delSp modSp add mod">
        <pc:chgData name="Myung Ho Kim" userId="9694cfd42c244b92" providerId="LiveId" clId="{9492C2B1-3854-4EAD-B398-9F4D787B2B99}" dt="2022-08-01T13:11:39.442" v="3266" actId="1076"/>
        <pc:sldMkLst>
          <pc:docMk/>
          <pc:sldMk cId="1782409024" sldId="4590"/>
        </pc:sldMkLst>
        <pc:spChg chg="add mod">
          <ac:chgData name="Myung Ho Kim" userId="9694cfd42c244b92" providerId="LiveId" clId="{9492C2B1-3854-4EAD-B398-9F4D787B2B99}" dt="2022-08-01T13:11:39.442" v="3266" actId="1076"/>
          <ac:spMkLst>
            <pc:docMk/>
            <pc:sldMk cId="1782409024" sldId="4590"/>
            <ac:spMk id="13" creationId="{D2CE820D-CE88-661F-9809-23B7B8F2A482}"/>
          </ac:spMkLst>
        </pc:spChg>
        <pc:spChg chg="add del">
          <ac:chgData name="Myung Ho Kim" userId="9694cfd42c244b92" providerId="LiveId" clId="{9492C2B1-3854-4EAD-B398-9F4D787B2B99}" dt="2022-08-01T09:38:30.939" v="2312" actId="22"/>
          <ac:spMkLst>
            <pc:docMk/>
            <pc:sldMk cId="1782409024" sldId="4590"/>
            <ac:spMk id="14" creationId="{4870EF04-D1C9-50D4-A020-74851D4CC12B}"/>
          </ac:spMkLst>
        </pc:spChg>
        <pc:picChg chg="del">
          <ac:chgData name="Myung Ho Kim" userId="9694cfd42c244b92" providerId="LiveId" clId="{9492C2B1-3854-4EAD-B398-9F4D787B2B99}" dt="2022-08-01T09:36:59.443" v="2302" actId="478"/>
          <ac:picMkLst>
            <pc:docMk/>
            <pc:sldMk cId="1782409024" sldId="4590"/>
            <ac:picMk id="3" creationId="{2B26C0C3-052F-9AFD-EC2D-8919003DCAB7}"/>
          </ac:picMkLst>
        </pc:picChg>
        <pc:picChg chg="add mod">
          <ac:chgData name="Myung Ho Kim" userId="9694cfd42c244b92" providerId="LiveId" clId="{9492C2B1-3854-4EAD-B398-9F4D787B2B99}" dt="2022-08-01T13:11:35.037" v="3265" actId="14100"/>
          <ac:picMkLst>
            <pc:docMk/>
            <pc:sldMk cId="1782409024" sldId="4590"/>
            <ac:picMk id="4" creationId="{266793CD-60EE-D247-E3D3-FDF7585705EB}"/>
          </ac:picMkLst>
        </pc:picChg>
      </pc:sldChg>
      <pc:sldChg chg="addSp delSp modSp add mod">
        <pc:chgData name="Myung Ho Kim" userId="9694cfd42c244b92" providerId="LiveId" clId="{9492C2B1-3854-4EAD-B398-9F4D787B2B99}" dt="2022-08-01T12:50:34.929" v="3225" actId="1076"/>
        <pc:sldMkLst>
          <pc:docMk/>
          <pc:sldMk cId="1329227351" sldId="4591"/>
        </pc:sldMkLst>
        <pc:spChg chg="mod">
          <ac:chgData name="Myung Ho Kim" userId="9694cfd42c244b92" providerId="LiveId" clId="{9492C2B1-3854-4EAD-B398-9F4D787B2B99}" dt="2022-08-01T12:36:40.744" v="3014" actId="27636"/>
          <ac:spMkLst>
            <pc:docMk/>
            <pc:sldMk cId="1329227351" sldId="4591"/>
            <ac:spMk id="12" creationId="{9691E512-174F-4CE4-876B-6EC2FB295500}"/>
          </ac:spMkLst>
        </pc:spChg>
        <pc:spChg chg="del">
          <ac:chgData name="Myung Ho Kim" userId="9694cfd42c244b92" providerId="LiveId" clId="{9492C2B1-3854-4EAD-B398-9F4D787B2B99}" dt="2022-08-01T09:38:50.133" v="2318" actId="478"/>
          <ac:spMkLst>
            <pc:docMk/>
            <pc:sldMk cId="1329227351" sldId="4591"/>
            <ac:spMk id="13" creationId="{D2CE820D-CE88-661F-9809-23B7B8F2A482}"/>
          </ac:spMkLst>
        </pc:spChg>
        <pc:picChg chg="add mod">
          <ac:chgData name="Myung Ho Kim" userId="9694cfd42c244b92" providerId="LiveId" clId="{9492C2B1-3854-4EAD-B398-9F4D787B2B99}" dt="2022-08-01T12:50:34.929" v="3225" actId="1076"/>
          <ac:picMkLst>
            <pc:docMk/>
            <pc:sldMk cId="1329227351" sldId="4591"/>
            <ac:picMk id="3" creationId="{FAE72856-DF50-07C1-3703-6A4D02451B54}"/>
          </ac:picMkLst>
        </pc:picChg>
        <pc:picChg chg="del">
          <ac:chgData name="Myung Ho Kim" userId="9694cfd42c244b92" providerId="LiveId" clId="{9492C2B1-3854-4EAD-B398-9F4D787B2B99}" dt="2022-08-01T09:38:47.155" v="2317" actId="478"/>
          <ac:picMkLst>
            <pc:docMk/>
            <pc:sldMk cId="1329227351" sldId="4591"/>
            <ac:picMk id="4" creationId="{266793CD-60EE-D247-E3D3-FDF7585705EB}"/>
          </ac:picMkLst>
        </pc:picChg>
      </pc:sldChg>
      <pc:sldChg chg="addSp delSp modSp add mod">
        <pc:chgData name="Myung Ho Kim" userId="9694cfd42c244b92" providerId="LiveId" clId="{9492C2B1-3854-4EAD-B398-9F4D787B2B99}" dt="2022-08-01T12:36:53.922" v="3019" actId="166"/>
        <pc:sldMkLst>
          <pc:docMk/>
          <pc:sldMk cId="1814495741" sldId="4592"/>
        </pc:sldMkLst>
        <pc:spChg chg="mod ord">
          <ac:chgData name="Myung Ho Kim" userId="9694cfd42c244b92" providerId="LiveId" clId="{9492C2B1-3854-4EAD-B398-9F4D787B2B99}" dt="2022-08-01T12:36:53.922" v="3019" actId="166"/>
          <ac:spMkLst>
            <pc:docMk/>
            <pc:sldMk cId="1814495741" sldId="4592"/>
            <ac:spMk id="12" creationId="{9691E512-174F-4CE4-876B-6EC2FB295500}"/>
          </ac:spMkLst>
        </pc:spChg>
        <pc:picChg chg="del">
          <ac:chgData name="Myung Ho Kim" userId="9694cfd42c244b92" providerId="LiveId" clId="{9492C2B1-3854-4EAD-B398-9F4D787B2B99}" dt="2022-08-01T09:40:52.549" v="2357" actId="478"/>
          <ac:picMkLst>
            <pc:docMk/>
            <pc:sldMk cId="1814495741" sldId="4592"/>
            <ac:picMk id="3" creationId="{FAE72856-DF50-07C1-3703-6A4D02451B54}"/>
          </ac:picMkLst>
        </pc:picChg>
        <pc:picChg chg="add mod">
          <ac:chgData name="Myung Ho Kim" userId="9694cfd42c244b92" providerId="LiveId" clId="{9492C2B1-3854-4EAD-B398-9F4D787B2B99}" dt="2022-08-01T09:41:09.373" v="2360" actId="1076"/>
          <ac:picMkLst>
            <pc:docMk/>
            <pc:sldMk cId="1814495741" sldId="4592"/>
            <ac:picMk id="5122" creationId="{69056FF5-170E-8CA8-2061-FF34F0744410}"/>
          </ac:picMkLst>
        </pc:picChg>
        <pc:picChg chg="add del">
          <ac:chgData name="Myung Ho Kim" userId="9694cfd42c244b92" providerId="LiveId" clId="{9492C2B1-3854-4EAD-B398-9F4D787B2B99}" dt="2022-08-01T09:41:35.692" v="2362"/>
          <ac:picMkLst>
            <pc:docMk/>
            <pc:sldMk cId="1814495741" sldId="4592"/>
            <ac:picMk id="5124" creationId="{93335E3F-1BE3-F6C4-45D0-6E042A2268CD}"/>
          </ac:picMkLst>
        </pc:picChg>
      </pc:sldChg>
      <pc:sldChg chg="addSp delSp modSp add del mod">
        <pc:chgData name="Myung Ho Kim" userId="9694cfd42c244b92" providerId="LiveId" clId="{9492C2B1-3854-4EAD-B398-9F4D787B2B99}" dt="2022-08-01T14:44:23.154" v="5354" actId="47"/>
        <pc:sldMkLst>
          <pc:docMk/>
          <pc:sldMk cId="3191806059" sldId="4593"/>
        </pc:sldMkLst>
        <pc:spChg chg="mod">
          <ac:chgData name="Myung Ho Kim" userId="9694cfd42c244b92" providerId="LiveId" clId="{9492C2B1-3854-4EAD-B398-9F4D787B2B99}" dt="2022-08-01T12:36:59.695" v="3023" actId="27636"/>
          <ac:spMkLst>
            <pc:docMk/>
            <pc:sldMk cId="3191806059" sldId="4593"/>
            <ac:spMk id="12" creationId="{9691E512-174F-4CE4-876B-6EC2FB295500}"/>
          </ac:spMkLst>
        </pc:spChg>
        <pc:picChg chg="del">
          <ac:chgData name="Myung Ho Kim" userId="9694cfd42c244b92" providerId="LiveId" clId="{9492C2B1-3854-4EAD-B398-9F4D787B2B99}" dt="2022-08-01T09:41:46.329" v="2377" actId="478"/>
          <ac:picMkLst>
            <pc:docMk/>
            <pc:sldMk cId="3191806059" sldId="4593"/>
            <ac:picMk id="3" creationId="{FAE72856-DF50-07C1-3703-6A4D02451B54}"/>
          </ac:picMkLst>
        </pc:picChg>
        <pc:picChg chg="add del mod modCrop">
          <ac:chgData name="Myung Ho Kim" userId="9694cfd42c244b92" providerId="LiveId" clId="{9492C2B1-3854-4EAD-B398-9F4D787B2B99}" dt="2022-08-01T14:44:03.863" v="5349" actId="21"/>
          <ac:picMkLst>
            <pc:docMk/>
            <pc:sldMk cId="3191806059" sldId="4593"/>
            <ac:picMk id="4" creationId="{77E7946F-BAAF-2880-96F3-F5203BAB75FF}"/>
          </ac:picMkLst>
        </pc:picChg>
      </pc:sldChg>
      <pc:sldChg chg="addSp delSp modSp add mod">
        <pc:chgData name="Myung Ho Kim" userId="9694cfd42c244b92" providerId="LiveId" clId="{9492C2B1-3854-4EAD-B398-9F4D787B2B99}" dt="2022-08-01T14:44:20.675" v="5353" actId="1076"/>
        <pc:sldMkLst>
          <pc:docMk/>
          <pc:sldMk cId="667558285" sldId="4594"/>
        </pc:sldMkLst>
        <pc:spChg chg="mod">
          <ac:chgData name="Myung Ho Kim" userId="9694cfd42c244b92" providerId="LiveId" clId="{9492C2B1-3854-4EAD-B398-9F4D787B2B99}" dt="2022-08-01T12:37:44.835" v="3031" actId="27636"/>
          <ac:spMkLst>
            <pc:docMk/>
            <pc:sldMk cId="667558285" sldId="4594"/>
            <ac:spMk id="12" creationId="{9691E512-174F-4CE4-876B-6EC2FB295500}"/>
          </ac:spMkLst>
        </pc:spChg>
        <pc:picChg chg="add mod">
          <ac:chgData name="Myung Ho Kim" userId="9694cfd42c244b92" providerId="LiveId" clId="{9492C2B1-3854-4EAD-B398-9F4D787B2B99}" dt="2022-08-01T12:38:00.731" v="3034" actId="1076"/>
          <ac:picMkLst>
            <pc:docMk/>
            <pc:sldMk cId="667558285" sldId="4594"/>
            <ac:picMk id="3" creationId="{38FE1160-D8CC-4046-22C7-8F50908D86CA}"/>
          </ac:picMkLst>
        </pc:picChg>
        <pc:picChg chg="del">
          <ac:chgData name="Myung Ho Kim" userId="9694cfd42c244b92" providerId="LiveId" clId="{9492C2B1-3854-4EAD-B398-9F4D787B2B99}" dt="2022-08-01T09:42:43.821" v="2385" actId="478"/>
          <ac:picMkLst>
            <pc:docMk/>
            <pc:sldMk cId="667558285" sldId="4594"/>
            <ac:picMk id="4" creationId="{77E7946F-BAAF-2880-96F3-F5203BAB75FF}"/>
          </ac:picMkLst>
        </pc:picChg>
        <pc:picChg chg="add mod">
          <ac:chgData name="Myung Ho Kim" userId="9694cfd42c244b92" providerId="LiveId" clId="{9492C2B1-3854-4EAD-B398-9F4D787B2B99}" dt="2022-08-01T14:44:20.675" v="5353" actId="1076"/>
          <ac:picMkLst>
            <pc:docMk/>
            <pc:sldMk cId="667558285" sldId="4594"/>
            <ac:picMk id="9" creationId="{A5C967D4-CEB8-B0EC-9706-0A1501B7507B}"/>
          </ac:picMkLst>
        </pc:picChg>
      </pc:sldChg>
      <pc:sldChg chg="add del setBg">
        <pc:chgData name="Myung Ho Kim" userId="9694cfd42c244b92" providerId="LiveId" clId="{9492C2B1-3854-4EAD-B398-9F4D787B2B99}" dt="2022-08-01T09:44:55.352" v="2396"/>
        <pc:sldMkLst>
          <pc:docMk/>
          <pc:sldMk cId="1660663991" sldId="4595"/>
        </pc:sldMkLst>
      </pc:sldChg>
      <pc:sldChg chg="modSp add mod">
        <pc:chgData name="Myung Ho Kim" userId="9694cfd42c244b92" providerId="LiveId" clId="{9492C2B1-3854-4EAD-B398-9F4D787B2B99}" dt="2022-08-01T14:32:47.312" v="5230" actId="20577"/>
        <pc:sldMkLst>
          <pc:docMk/>
          <pc:sldMk cId="2227283412" sldId="4595"/>
        </pc:sldMkLst>
        <pc:spChg chg="mod">
          <ac:chgData name="Myung Ho Kim" userId="9694cfd42c244b92" providerId="LiveId" clId="{9492C2B1-3854-4EAD-B398-9F4D787B2B99}" dt="2022-08-01T14:32:47.312" v="5230" actId="20577"/>
          <ac:spMkLst>
            <pc:docMk/>
            <pc:sldMk cId="2227283412" sldId="4595"/>
            <ac:spMk id="2" creationId="{45057A2D-5909-426D-80EC-0717815DF01D}"/>
          </ac:spMkLst>
        </pc:spChg>
      </pc:sldChg>
      <pc:sldChg chg="add del setBg">
        <pc:chgData name="Myung Ho Kim" userId="9694cfd42c244b92" providerId="LiveId" clId="{9492C2B1-3854-4EAD-B398-9F4D787B2B99}" dt="2022-08-01T09:45:19.035" v="2426"/>
        <pc:sldMkLst>
          <pc:docMk/>
          <pc:sldMk cId="3333146870" sldId="4596"/>
        </pc:sldMkLst>
      </pc:sldChg>
      <pc:sldChg chg="modSp add mod">
        <pc:chgData name="Myung Ho Kim" userId="9694cfd42c244b92" providerId="LiveId" clId="{9492C2B1-3854-4EAD-B398-9F4D787B2B99}" dt="2022-08-01T09:45:51.714" v="2436" actId="20577"/>
        <pc:sldMkLst>
          <pc:docMk/>
          <pc:sldMk cId="3333884743" sldId="4596"/>
        </pc:sldMkLst>
        <pc:spChg chg="mod">
          <ac:chgData name="Myung Ho Kim" userId="9694cfd42c244b92" providerId="LiveId" clId="{9492C2B1-3854-4EAD-B398-9F4D787B2B99}" dt="2022-08-01T09:45:51.714" v="2436" actId="20577"/>
          <ac:spMkLst>
            <pc:docMk/>
            <pc:sldMk cId="3333884743" sldId="4596"/>
            <ac:spMk id="2" creationId="{45057A2D-5909-426D-80EC-0717815DF01D}"/>
          </ac:spMkLst>
        </pc:spChg>
      </pc:sldChg>
      <pc:sldChg chg="delSp modSp add del mod">
        <pc:chgData name="Myung Ho Kim" userId="9694cfd42c244b92" providerId="LiveId" clId="{9492C2B1-3854-4EAD-B398-9F4D787B2B99}" dt="2022-08-01T09:51:04.725" v="2670" actId="47"/>
        <pc:sldMkLst>
          <pc:docMk/>
          <pc:sldMk cId="3867260175" sldId="4597"/>
        </pc:sldMkLst>
        <pc:spChg chg="mod">
          <ac:chgData name="Myung Ho Kim" userId="9694cfd42c244b92" providerId="LiveId" clId="{9492C2B1-3854-4EAD-B398-9F4D787B2B99}" dt="2022-08-01T09:50:56.866" v="2668" actId="20577"/>
          <ac:spMkLst>
            <pc:docMk/>
            <pc:sldMk cId="3867260175" sldId="4597"/>
            <ac:spMk id="12" creationId="{9691E512-174F-4CE4-876B-6EC2FB295500}"/>
          </ac:spMkLst>
        </pc:spChg>
        <pc:picChg chg="del">
          <ac:chgData name="Myung Ho Kim" userId="9694cfd42c244b92" providerId="LiveId" clId="{9492C2B1-3854-4EAD-B398-9F4D787B2B99}" dt="2022-08-01T09:46:49.316" v="2438" actId="478"/>
          <ac:picMkLst>
            <pc:docMk/>
            <pc:sldMk cId="3867260175" sldId="4597"/>
            <ac:picMk id="4" creationId="{77E7946F-BAAF-2880-96F3-F5203BAB75FF}"/>
          </ac:picMkLst>
        </pc:picChg>
      </pc:sldChg>
      <pc:sldChg chg="delSp modSp add mod modNotes">
        <pc:chgData name="Myung Ho Kim" userId="9694cfd42c244b92" providerId="LiveId" clId="{9492C2B1-3854-4EAD-B398-9F4D787B2B99}" dt="2022-08-02T13:16:17.784" v="5981"/>
        <pc:sldMkLst>
          <pc:docMk/>
          <pc:sldMk cId="1288123799" sldId="4598"/>
        </pc:sldMkLst>
        <pc:spChg chg="mod">
          <ac:chgData name="Myung Ho Kim" userId="9694cfd42c244b92" providerId="LiveId" clId="{9492C2B1-3854-4EAD-B398-9F4D787B2B99}" dt="2022-08-02T13:08:42.720" v="5721" actId="20577"/>
          <ac:spMkLst>
            <pc:docMk/>
            <pc:sldMk cId="1288123799" sldId="4598"/>
            <ac:spMk id="2" creationId="{E262663D-45B3-4649-8561-CAC89595894A}"/>
          </ac:spMkLst>
        </pc:spChg>
        <pc:spChg chg="mod">
          <ac:chgData name="Myung Ho Kim" userId="9694cfd42c244b92" providerId="LiveId" clId="{9492C2B1-3854-4EAD-B398-9F4D787B2B99}" dt="2022-08-02T13:16:17.784" v="5981"/>
          <ac:spMkLst>
            <pc:docMk/>
            <pc:sldMk cId="1288123799" sldId="4598"/>
            <ac:spMk id="27" creationId="{7C6D8F51-1C38-4918-8B5A-976698498415}"/>
          </ac:spMkLst>
        </pc:spChg>
        <pc:picChg chg="del">
          <ac:chgData name="Myung Ho Kim" userId="9694cfd42c244b92" providerId="LiveId" clId="{9492C2B1-3854-4EAD-B398-9F4D787B2B99}" dt="2022-08-01T09:47:40.459" v="2471" actId="478"/>
          <ac:picMkLst>
            <pc:docMk/>
            <pc:sldMk cId="1288123799" sldId="4598"/>
            <ac:picMk id="3" creationId="{5DC7E450-8420-D06A-404F-35761DE8F8DC}"/>
          </ac:picMkLst>
        </pc:picChg>
      </pc:sldChg>
      <pc:sldChg chg="modSp add del mod modNotes">
        <pc:chgData name="Myung Ho Kim" userId="9694cfd42c244b92" providerId="LiveId" clId="{9492C2B1-3854-4EAD-B398-9F4D787B2B99}" dt="2022-08-02T13:08:50.063" v="5722" actId="2696"/>
        <pc:sldMkLst>
          <pc:docMk/>
          <pc:sldMk cId="3129901265" sldId="4599"/>
        </pc:sldMkLst>
        <pc:spChg chg="mod">
          <ac:chgData name="Myung Ho Kim" userId="9694cfd42c244b92" providerId="LiveId" clId="{9492C2B1-3854-4EAD-B398-9F4D787B2B99}" dt="2022-08-01T14:47:05.014" v="5476" actId="6549"/>
          <ac:spMkLst>
            <pc:docMk/>
            <pc:sldMk cId="3129901265" sldId="4599"/>
            <ac:spMk id="27" creationId="{7C6D8F51-1C38-4918-8B5A-976698498415}"/>
          </ac:spMkLst>
        </pc:spChg>
      </pc:sldChg>
      <pc:sldChg chg="modSp add mod">
        <pc:chgData name="Myung Ho Kim" userId="9694cfd42c244b92" providerId="LiveId" clId="{9492C2B1-3854-4EAD-B398-9F4D787B2B99}" dt="2022-08-02T13:11:56.619" v="5856" actId="6549"/>
        <pc:sldMkLst>
          <pc:docMk/>
          <pc:sldMk cId="3351952269" sldId="4599"/>
        </pc:sldMkLst>
        <pc:spChg chg="mod">
          <ac:chgData name="Myung Ho Kim" userId="9694cfd42c244b92" providerId="LiveId" clId="{9492C2B1-3854-4EAD-B398-9F4D787B2B99}" dt="2022-08-02T13:09:01.792" v="5727" actId="20577"/>
          <ac:spMkLst>
            <pc:docMk/>
            <pc:sldMk cId="3351952269" sldId="4599"/>
            <ac:spMk id="2" creationId="{E262663D-45B3-4649-8561-CAC89595894A}"/>
          </ac:spMkLst>
        </pc:spChg>
        <pc:spChg chg="mod">
          <ac:chgData name="Myung Ho Kim" userId="9694cfd42c244b92" providerId="LiveId" clId="{9492C2B1-3854-4EAD-B398-9F4D787B2B99}" dt="2022-08-02T13:11:56.619" v="5856" actId="6549"/>
          <ac:spMkLst>
            <pc:docMk/>
            <pc:sldMk cId="3351952269" sldId="4599"/>
            <ac:spMk id="27" creationId="{7C6D8F51-1C38-4918-8B5A-976698498415}"/>
          </ac:spMkLst>
        </pc:spChg>
      </pc:sldChg>
      <pc:sldChg chg="modSp add mod ord modNotes">
        <pc:chgData name="Myung Ho Kim" userId="9694cfd42c244b92" providerId="LiveId" clId="{9492C2B1-3854-4EAD-B398-9F4D787B2B99}" dt="2022-08-02T13:19:48.824" v="6077" actId="20577"/>
        <pc:sldMkLst>
          <pc:docMk/>
          <pc:sldMk cId="2474785376" sldId="4600"/>
        </pc:sldMkLst>
        <pc:spChg chg="mod">
          <ac:chgData name="Myung Ho Kim" userId="9694cfd42c244b92" providerId="LiveId" clId="{9492C2B1-3854-4EAD-B398-9F4D787B2B99}" dt="2022-08-02T13:19:08.135" v="6044"/>
          <ac:spMkLst>
            <pc:docMk/>
            <pc:sldMk cId="2474785376" sldId="4600"/>
            <ac:spMk id="2" creationId="{E262663D-45B3-4649-8561-CAC89595894A}"/>
          </ac:spMkLst>
        </pc:spChg>
        <pc:spChg chg="mod">
          <ac:chgData name="Myung Ho Kim" userId="9694cfd42c244b92" providerId="LiveId" clId="{9492C2B1-3854-4EAD-B398-9F4D787B2B99}" dt="2022-08-02T13:19:48.824" v="6077" actId="20577"/>
          <ac:spMkLst>
            <pc:docMk/>
            <pc:sldMk cId="2474785376" sldId="4600"/>
            <ac:spMk id="27" creationId="{7C6D8F51-1C38-4918-8B5A-976698498415}"/>
          </ac:spMkLst>
        </pc:spChg>
      </pc:sldChg>
      <pc:sldChg chg="modSp add mod modNotes">
        <pc:chgData name="Myung Ho Kim" userId="9694cfd42c244b92" providerId="LiveId" clId="{9492C2B1-3854-4EAD-B398-9F4D787B2B99}" dt="2022-08-01T14:47:28.581" v="5477"/>
        <pc:sldMkLst>
          <pc:docMk/>
          <pc:sldMk cId="1879256924" sldId="4601"/>
        </pc:sldMkLst>
        <pc:spChg chg="mod">
          <ac:chgData name="Myung Ho Kim" userId="9694cfd42c244b92" providerId="LiveId" clId="{9492C2B1-3854-4EAD-B398-9F4D787B2B99}" dt="2022-08-01T09:51:20.068" v="2686" actId="20577"/>
          <ac:spMkLst>
            <pc:docMk/>
            <pc:sldMk cId="1879256924" sldId="4601"/>
            <ac:spMk id="2" creationId="{E262663D-45B3-4649-8561-CAC89595894A}"/>
          </ac:spMkLst>
        </pc:spChg>
        <pc:spChg chg="mod">
          <ac:chgData name="Myung Ho Kim" userId="9694cfd42c244b92" providerId="LiveId" clId="{9492C2B1-3854-4EAD-B398-9F4D787B2B99}" dt="2022-08-01T09:53:50.959" v="3006" actId="20577"/>
          <ac:spMkLst>
            <pc:docMk/>
            <pc:sldMk cId="1879256924" sldId="4601"/>
            <ac:spMk id="27" creationId="{7C6D8F51-1C38-4918-8B5A-976698498415}"/>
          </ac:spMkLst>
        </pc:spChg>
      </pc:sldChg>
      <pc:sldChg chg="delSp modSp add del mod">
        <pc:chgData name="Myung Ho Kim" userId="9694cfd42c244b92" providerId="LiveId" clId="{9492C2B1-3854-4EAD-B398-9F4D787B2B99}" dt="2022-08-01T14:00:51.659" v="3719" actId="2696"/>
        <pc:sldMkLst>
          <pc:docMk/>
          <pc:sldMk cId="652047538" sldId="4602"/>
        </pc:sldMkLst>
        <pc:spChg chg="mod">
          <ac:chgData name="Myung Ho Kim" userId="9694cfd42c244b92" providerId="LiveId" clId="{9492C2B1-3854-4EAD-B398-9F4D787B2B99}" dt="2022-08-01T13:17:53.060" v="3303"/>
          <ac:spMkLst>
            <pc:docMk/>
            <pc:sldMk cId="652047538" sldId="4602"/>
            <ac:spMk id="2" creationId="{E262663D-45B3-4649-8561-CAC89595894A}"/>
          </ac:spMkLst>
        </pc:spChg>
        <pc:spChg chg="mod">
          <ac:chgData name="Myung Ho Kim" userId="9694cfd42c244b92" providerId="LiveId" clId="{9492C2B1-3854-4EAD-B398-9F4D787B2B99}" dt="2022-08-01T13:42:03.893" v="3709" actId="108"/>
          <ac:spMkLst>
            <pc:docMk/>
            <pc:sldMk cId="652047538" sldId="4602"/>
            <ac:spMk id="27" creationId="{7C6D8F51-1C38-4918-8B5A-976698498415}"/>
          </ac:spMkLst>
        </pc:spChg>
        <pc:picChg chg="del">
          <ac:chgData name="Myung Ho Kim" userId="9694cfd42c244b92" providerId="LiveId" clId="{9492C2B1-3854-4EAD-B398-9F4D787B2B99}" dt="2022-08-01T13:18:24.996" v="3376" actId="478"/>
          <ac:picMkLst>
            <pc:docMk/>
            <pc:sldMk cId="652047538" sldId="4602"/>
            <ac:picMk id="3" creationId="{5DC7E450-8420-D06A-404F-35761DE8F8DC}"/>
          </ac:picMkLst>
        </pc:picChg>
      </pc:sldChg>
      <pc:sldChg chg="addSp delSp modSp add mod modNotes">
        <pc:chgData name="Myung Ho Kim" userId="9694cfd42c244b92" providerId="LiveId" clId="{9492C2B1-3854-4EAD-B398-9F4D787B2B99}" dt="2022-08-01T14:47:28.581" v="5477"/>
        <pc:sldMkLst>
          <pc:docMk/>
          <pc:sldMk cId="3520605381" sldId="4602"/>
        </pc:sldMkLst>
        <pc:spChg chg="add del">
          <ac:chgData name="Myung Ho Kim" userId="9694cfd42c244b92" providerId="LiveId" clId="{9492C2B1-3854-4EAD-B398-9F4D787B2B99}" dt="2022-08-01T14:04:26.246" v="3722" actId="22"/>
          <ac:spMkLst>
            <pc:docMk/>
            <pc:sldMk cId="3520605381" sldId="4602"/>
            <ac:spMk id="10" creationId="{7F849ED7-84B1-377C-6C93-E2EBE97A592B}"/>
          </ac:spMkLst>
        </pc:spChg>
        <pc:spChg chg="mod">
          <ac:chgData name="Myung Ho Kim" userId="9694cfd42c244b92" providerId="LiveId" clId="{9492C2B1-3854-4EAD-B398-9F4D787B2B99}" dt="2022-08-01T14:38:00.949" v="5236" actId="20577"/>
          <ac:spMkLst>
            <pc:docMk/>
            <pc:sldMk cId="3520605381" sldId="4602"/>
            <ac:spMk id="27" creationId="{7C6D8F51-1C38-4918-8B5A-976698498415}"/>
          </ac:spMkLst>
        </pc:spChg>
      </pc:sldChg>
      <pc:sldChg chg="new del">
        <pc:chgData name="Myung Ho Kim" userId="9694cfd42c244b92" providerId="LiveId" clId="{9492C2B1-3854-4EAD-B398-9F4D787B2B99}" dt="2022-08-01T13:17:31.365" v="3268" actId="47"/>
        <pc:sldMkLst>
          <pc:docMk/>
          <pc:sldMk cId="3855933369" sldId="4602"/>
        </pc:sldMkLst>
      </pc:sldChg>
      <pc:sldChg chg="addSp modSp add mod modNotes">
        <pc:chgData name="Myung Ho Kim" userId="9694cfd42c244b92" providerId="LiveId" clId="{9492C2B1-3854-4EAD-B398-9F4D787B2B99}" dt="2022-08-02T13:14:57.309" v="5930" actId="313"/>
        <pc:sldMkLst>
          <pc:docMk/>
          <pc:sldMk cId="227733395" sldId="4603"/>
        </pc:sldMkLst>
        <pc:spChg chg="mod">
          <ac:chgData name="Myung Ho Kim" userId="9694cfd42c244b92" providerId="LiveId" clId="{9492C2B1-3854-4EAD-B398-9F4D787B2B99}" dt="2022-08-02T13:14:57.309" v="5930" actId="313"/>
          <ac:spMkLst>
            <pc:docMk/>
            <pc:sldMk cId="227733395" sldId="4603"/>
            <ac:spMk id="9" creationId="{7C566499-BECB-89DB-E233-17047EAEE343}"/>
          </ac:spMkLst>
        </pc:spChg>
        <pc:picChg chg="mod modCrop">
          <ac:chgData name="Myung Ho Kim" userId="9694cfd42c244b92" providerId="LiveId" clId="{9492C2B1-3854-4EAD-B398-9F4D787B2B99}" dt="2022-08-02T13:14:16.020" v="5924" actId="732"/>
          <ac:picMkLst>
            <pc:docMk/>
            <pc:sldMk cId="227733395" sldId="4603"/>
            <ac:picMk id="4" creationId="{245D4294-2BA5-0402-F56F-2B81BD476CF3}"/>
          </ac:picMkLst>
        </pc:picChg>
        <pc:picChg chg="add mod modCrop">
          <ac:chgData name="Myung Ho Kim" userId="9694cfd42c244b92" providerId="LiveId" clId="{9492C2B1-3854-4EAD-B398-9F4D787B2B99}" dt="2022-08-02T13:14:43.982" v="5926" actId="1076"/>
          <ac:picMkLst>
            <pc:docMk/>
            <pc:sldMk cId="227733395" sldId="4603"/>
            <ac:picMk id="10" creationId="{9CBEA18B-18FA-3651-3C9C-6DEA556CDB2C}"/>
          </ac:picMkLst>
        </pc:picChg>
      </pc:sldChg>
      <pc:sldChg chg="addSp delSp modSp add del mod">
        <pc:chgData name="Myung Ho Kim" userId="9694cfd42c244b92" providerId="LiveId" clId="{9492C2B1-3854-4EAD-B398-9F4D787B2B99}" dt="2022-08-01T14:38:04.742" v="5237" actId="2696"/>
        <pc:sldMkLst>
          <pc:docMk/>
          <pc:sldMk cId="566153573" sldId="4603"/>
        </pc:sldMkLst>
        <pc:spChg chg="mod">
          <ac:chgData name="Myung Ho Kim" userId="9694cfd42c244b92" providerId="LiveId" clId="{9492C2B1-3854-4EAD-B398-9F4D787B2B99}" dt="2022-08-01T14:04:53.191" v="3755" actId="108"/>
          <ac:spMkLst>
            <pc:docMk/>
            <pc:sldMk cId="566153573" sldId="4603"/>
            <ac:spMk id="2" creationId="{E262663D-45B3-4649-8561-CAC89595894A}"/>
          </ac:spMkLst>
        </pc:spChg>
        <pc:spChg chg="add mod">
          <ac:chgData name="Myung Ho Kim" userId="9694cfd42c244b92" providerId="LiveId" clId="{9492C2B1-3854-4EAD-B398-9F4D787B2B99}" dt="2022-08-01T14:31:22.623" v="5195" actId="20577"/>
          <ac:spMkLst>
            <pc:docMk/>
            <pc:sldMk cId="566153573" sldId="4603"/>
            <ac:spMk id="9" creationId="{7C566499-BECB-89DB-E233-17047EAEE343}"/>
          </ac:spMkLst>
        </pc:spChg>
        <pc:spChg chg="add del mod">
          <ac:chgData name="Myung Ho Kim" userId="9694cfd42c244b92" providerId="LiveId" clId="{9492C2B1-3854-4EAD-B398-9F4D787B2B99}" dt="2022-08-01T14:10:23.978" v="3850"/>
          <ac:spMkLst>
            <pc:docMk/>
            <pc:sldMk cId="566153573" sldId="4603"/>
            <ac:spMk id="10" creationId="{B5B74379-BA97-F831-5789-6D21AD6BFDDB}"/>
          </ac:spMkLst>
        </pc:spChg>
        <pc:spChg chg="del mod">
          <ac:chgData name="Myung Ho Kim" userId="9694cfd42c244b92" providerId="LiveId" clId="{9492C2B1-3854-4EAD-B398-9F4D787B2B99}" dt="2022-08-01T14:09:46.108" v="3790" actId="478"/>
          <ac:spMkLst>
            <pc:docMk/>
            <pc:sldMk cId="566153573" sldId="4603"/>
            <ac:spMk id="27" creationId="{7C6D8F51-1C38-4918-8B5A-976698498415}"/>
          </ac:spMkLst>
        </pc:spChg>
        <pc:picChg chg="add mod">
          <ac:chgData name="Myung Ho Kim" userId="9694cfd42c244b92" providerId="LiveId" clId="{9492C2B1-3854-4EAD-B398-9F4D787B2B99}" dt="2022-08-01T14:10:35.241" v="3853" actId="14100"/>
          <ac:picMkLst>
            <pc:docMk/>
            <pc:sldMk cId="566153573" sldId="4603"/>
            <ac:picMk id="4" creationId="{245D4294-2BA5-0402-F56F-2B81BD476CF3}"/>
          </ac:picMkLst>
        </pc:picChg>
      </pc:sldChg>
      <pc:sldChg chg="addSp delSp modSp add del mod">
        <pc:chgData name="Myung Ho Kim" userId="9694cfd42c244b92" providerId="LiveId" clId="{9492C2B1-3854-4EAD-B398-9F4D787B2B99}" dt="2022-08-01T14:38:04.742" v="5237" actId="2696"/>
        <pc:sldMkLst>
          <pc:docMk/>
          <pc:sldMk cId="1207979090" sldId="4604"/>
        </pc:sldMkLst>
        <pc:spChg chg="mod">
          <ac:chgData name="Myung Ho Kim" userId="9694cfd42c244b92" providerId="LiveId" clId="{9492C2B1-3854-4EAD-B398-9F4D787B2B99}" dt="2022-08-01T14:18:01.167" v="4179" actId="6549"/>
          <ac:spMkLst>
            <pc:docMk/>
            <pc:sldMk cId="1207979090" sldId="4604"/>
            <ac:spMk id="9" creationId="{7C566499-BECB-89DB-E233-17047EAEE343}"/>
          </ac:spMkLst>
        </pc:spChg>
        <pc:picChg chg="del">
          <ac:chgData name="Myung Ho Kim" userId="9694cfd42c244b92" providerId="LiveId" clId="{9492C2B1-3854-4EAD-B398-9F4D787B2B99}" dt="2022-08-01T14:12:08.836" v="4008" actId="478"/>
          <ac:picMkLst>
            <pc:docMk/>
            <pc:sldMk cId="1207979090" sldId="4604"/>
            <ac:picMk id="4" creationId="{245D4294-2BA5-0402-F56F-2B81BD476CF3}"/>
          </ac:picMkLst>
        </pc:picChg>
        <pc:picChg chg="add mod">
          <ac:chgData name="Myung Ho Kim" userId="9694cfd42c244b92" providerId="LiveId" clId="{9492C2B1-3854-4EAD-B398-9F4D787B2B99}" dt="2022-08-01T14:12:51.775" v="4020" actId="14100"/>
          <ac:picMkLst>
            <pc:docMk/>
            <pc:sldMk cId="1207979090" sldId="4604"/>
            <ac:picMk id="5" creationId="{8FF17D78-DAF2-E91D-6EED-DEF4A749072A}"/>
          </ac:picMkLst>
        </pc:picChg>
        <pc:picChg chg="add mod">
          <ac:chgData name="Myung Ho Kim" userId="9694cfd42c244b92" providerId="LiveId" clId="{9492C2B1-3854-4EAD-B398-9F4D787B2B99}" dt="2022-08-01T14:27:12.547" v="4828" actId="14100"/>
          <ac:picMkLst>
            <pc:docMk/>
            <pc:sldMk cId="1207979090" sldId="4604"/>
            <ac:picMk id="7" creationId="{CA922284-F4D8-722A-69D4-FAD78368D5EA}"/>
          </ac:picMkLst>
        </pc:picChg>
        <pc:picChg chg="add mod">
          <ac:chgData name="Myung Ho Kim" userId="9694cfd42c244b92" providerId="LiveId" clId="{9492C2B1-3854-4EAD-B398-9F4D787B2B99}" dt="2022-08-01T14:27:15.479" v="4829" actId="14100"/>
          <ac:picMkLst>
            <pc:docMk/>
            <pc:sldMk cId="1207979090" sldId="4604"/>
            <ac:picMk id="10" creationId="{4B7AA68D-D546-D112-E46A-24E2ED6AC0FC}"/>
          </ac:picMkLst>
        </pc:picChg>
      </pc:sldChg>
      <pc:sldChg chg="modSp add mod modNotes">
        <pc:chgData name="Myung Ho Kim" userId="9694cfd42c244b92" providerId="LiveId" clId="{9492C2B1-3854-4EAD-B398-9F4D787B2B99}" dt="2022-08-02T13:02:34.283" v="5652" actId="14100"/>
        <pc:sldMkLst>
          <pc:docMk/>
          <pc:sldMk cId="2329869664" sldId="4604"/>
        </pc:sldMkLst>
        <pc:spChg chg="mod">
          <ac:chgData name="Myung Ho Kim" userId="9694cfd42c244b92" providerId="LiveId" clId="{9492C2B1-3854-4EAD-B398-9F4D787B2B99}" dt="2022-08-01T14:39:55.961" v="5263" actId="403"/>
          <ac:spMkLst>
            <pc:docMk/>
            <pc:sldMk cId="2329869664" sldId="4604"/>
            <ac:spMk id="9" creationId="{7C566499-BECB-89DB-E233-17047EAEE343}"/>
          </ac:spMkLst>
        </pc:spChg>
        <pc:picChg chg="mod">
          <ac:chgData name="Myung Ho Kim" userId="9694cfd42c244b92" providerId="LiveId" clId="{9492C2B1-3854-4EAD-B398-9F4D787B2B99}" dt="2022-08-02T12:56:53.982" v="5535" actId="14100"/>
          <ac:picMkLst>
            <pc:docMk/>
            <pc:sldMk cId="2329869664" sldId="4604"/>
            <ac:picMk id="4" creationId="{2416A996-6EA3-E68B-A7B8-F6AE631BB1C8}"/>
          </ac:picMkLst>
        </pc:picChg>
        <pc:picChg chg="mod">
          <ac:chgData name="Myung Ho Kim" userId="9694cfd42c244b92" providerId="LiveId" clId="{9492C2B1-3854-4EAD-B398-9F4D787B2B99}" dt="2022-08-02T13:02:34.283" v="5652" actId="14100"/>
          <ac:picMkLst>
            <pc:docMk/>
            <pc:sldMk cId="2329869664" sldId="4604"/>
            <ac:picMk id="5" creationId="{8FF17D78-DAF2-E91D-6EED-DEF4A749072A}"/>
          </ac:picMkLst>
        </pc:picChg>
        <pc:picChg chg="mod">
          <ac:chgData name="Myung Ho Kim" userId="9694cfd42c244b92" providerId="LiveId" clId="{9492C2B1-3854-4EAD-B398-9F4D787B2B99}" dt="2022-08-01T14:39:20.052" v="5245" actId="1076"/>
          <ac:picMkLst>
            <pc:docMk/>
            <pc:sldMk cId="2329869664" sldId="4604"/>
            <ac:picMk id="7" creationId="{CA922284-F4D8-722A-69D4-FAD78368D5EA}"/>
          </ac:picMkLst>
        </pc:picChg>
        <pc:picChg chg="mod">
          <ac:chgData name="Myung Ho Kim" userId="9694cfd42c244b92" providerId="LiveId" clId="{9492C2B1-3854-4EAD-B398-9F4D787B2B99}" dt="2022-08-01T14:39:58.439" v="5264" actId="1076"/>
          <ac:picMkLst>
            <pc:docMk/>
            <pc:sldMk cId="2329869664" sldId="4604"/>
            <ac:picMk id="10" creationId="{4B7AA68D-D546-D112-E46A-24E2ED6AC0FC}"/>
          </ac:picMkLst>
        </pc:picChg>
      </pc:sldChg>
      <pc:sldChg chg="addSp modSp add mod modNotes">
        <pc:chgData name="Myung Ho Kim" userId="9694cfd42c244b92" providerId="LiveId" clId="{9492C2B1-3854-4EAD-B398-9F4D787B2B99}" dt="2022-08-02T13:17:49.306" v="6013" actId="20577"/>
        <pc:sldMkLst>
          <pc:docMk/>
          <pc:sldMk cId="665766950" sldId="4605"/>
        </pc:sldMkLst>
        <pc:spChg chg="mod">
          <ac:chgData name="Myung Ho Kim" userId="9694cfd42c244b92" providerId="LiveId" clId="{9492C2B1-3854-4EAD-B398-9F4D787B2B99}" dt="2022-08-02T13:17:49.306" v="6013" actId="20577"/>
          <ac:spMkLst>
            <pc:docMk/>
            <pc:sldMk cId="665766950" sldId="4605"/>
            <ac:spMk id="9" creationId="{7C566499-BECB-89DB-E233-17047EAEE343}"/>
          </ac:spMkLst>
        </pc:spChg>
        <pc:picChg chg="mod">
          <ac:chgData name="Myung Ho Kim" userId="9694cfd42c244b92" providerId="LiveId" clId="{9492C2B1-3854-4EAD-B398-9F4D787B2B99}" dt="2022-08-01T14:40:08.519" v="5265" actId="14100"/>
          <ac:picMkLst>
            <pc:docMk/>
            <pc:sldMk cId="665766950" sldId="4605"/>
            <ac:picMk id="4" creationId="{3A3C5642-3164-792A-497F-5A4590EBB1A7}"/>
          </ac:picMkLst>
        </pc:picChg>
        <pc:picChg chg="mod">
          <ac:chgData name="Myung Ho Kim" userId="9694cfd42c244b92" providerId="LiveId" clId="{9492C2B1-3854-4EAD-B398-9F4D787B2B99}" dt="2022-08-02T12:57:03.567" v="5536" actId="14100"/>
          <ac:picMkLst>
            <pc:docMk/>
            <pc:sldMk cId="665766950" sldId="4605"/>
            <ac:picMk id="5" creationId="{28C06F07-05A1-4EBB-2660-4F55C4C3FF45}"/>
          </ac:picMkLst>
        </pc:picChg>
        <pc:picChg chg="mod ord modCrop">
          <ac:chgData name="Myung Ho Kim" userId="9694cfd42c244b92" providerId="LiveId" clId="{9492C2B1-3854-4EAD-B398-9F4D787B2B99}" dt="2022-08-01T14:41:29.092" v="5277" actId="14100"/>
          <ac:picMkLst>
            <pc:docMk/>
            <pc:sldMk cId="665766950" sldId="4605"/>
            <ac:picMk id="8" creationId="{E3936B46-D6E9-58B4-CE26-F8F7ACD73605}"/>
          </ac:picMkLst>
        </pc:picChg>
        <pc:picChg chg="add mod modCrop">
          <ac:chgData name="Myung Ho Kim" userId="9694cfd42c244b92" providerId="LiveId" clId="{9492C2B1-3854-4EAD-B398-9F4D787B2B99}" dt="2022-08-01T14:41:32.587" v="5278" actId="14100"/>
          <ac:picMkLst>
            <pc:docMk/>
            <pc:sldMk cId="665766950" sldId="4605"/>
            <ac:picMk id="11" creationId="{9F80ED3B-3995-2F36-5A07-F76583FD8F05}"/>
          </ac:picMkLst>
        </pc:picChg>
      </pc:sldChg>
      <pc:sldChg chg="addSp delSp modSp add del mod">
        <pc:chgData name="Myung Ho Kim" userId="9694cfd42c244b92" providerId="LiveId" clId="{9492C2B1-3854-4EAD-B398-9F4D787B2B99}" dt="2022-08-01T14:38:04.742" v="5237" actId="2696"/>
        <pc:sldMkLst>
          <pc:docMk/>
          <pc:sldMk cId="960278169" sldId="4605"/>
        </pc:sldMkLst>
        <pc:spChg chg="mod">
          <ac:chgData name="Myung Ho Kim" userId="9694cfd42c244b92" providerId="LiveId" clId="{9492C2B1-3854-4EAD-B398-9F4D787B2B99}" dt="2022-08-01T14:22:03.303" v="4389" actId="404"/>
          <ac:spMkLst>
            <pc:docMk/>
            <pc:sldMk cId="960278169" sldId="4605"/>
            <ac:spMk id="9" creationId="{7C566499-BECB-89DB-E233-17047EAEE343}"/>
          </ac:spMkLst>
        </pc:spChg>
        <pc:picChg chg="add mod">
          <ac:chgData name="Myung Ho Kim" userId="9694cfd42c244b92" providerId="LiveId" clId="{9492C2B1-3854-4EAD-B398-9F4D787B2B99}" dt="2022-08-01T14:20:29.602" v="4330" actId="14100"/>
          <ac:picMkLst>
            <pc:docMk/>
            <pc:sldMk cId="960278169" sldId="4605"/>
            <ac:picMk id="4" creationId="{3A3C5642-3164-792A-497F-5A4590EBB1A7}"/>
          </ac:picMkLst>
        </pc:picChg>
        <pc:picChg chg="del">
          <ac:chgData name="Myung Ho Kim" userId="9694cfd42c244b92" providerId="LiveId" clId="{9492C2B1-3854-4EAD-B398-9F4D787B2B99}" dt="2022-08-01T14:18:53.914" v="4185" actId="478"/>
          <ac:picMkLst>
            <pc:docMk/>
            <pc:sldMk cId="960278169" sldId="4605"/>
            <ac:picMk id="5" creationId="{8FF17D78-DAF2-E91D-6EED-DEF4A749072A}"/>
          </ac:picMkLst>
        </pc:picChg>
        <pc:picChg chg="del">
          <ac:chgData name="Myung Ho Kim" userId="9694cfd42c244b92" providerId="LiveId" clId="{9492C2B1-3854-4EAD-B398-9F4D787B2B99}" dt="2022-08-01T14:18:54.689" v="4186" actId="478"/>
          <ac:picMkLst>
            <pc:docMk/>
            <pc:sldMk cId="960278169" sldId="4605"/>
            <ac:picMk id="7" creationId="{CA922284-F4D8-722A-69D4-FAD78368D5EA}"/>
          </ac:picMkLst>
        </pc:picChg>
        <pc:picChg chg="add mod ord">
          <ac:chgData name="Myung Ho Kim" userId="9694cfd42c244b92" providerId="LiveId" clId="{9492C2B1-3854-4EAD-B398-9F4D787B2B99}" dt="2022-08-01T14:22:24.087" v="4392" actId="167"/>
          <ac:picMkLst>
            <pc:docMk/>
            <pc:sldMk cId="960278169" sldId="4605"/>
            <ac:picMk id="8" creationId="{E3936B46-D6E9-58B4-CE26-F8F7ACD73605}"/>
          </ac:picMkLst>
        </pc:picChg>
        <pc:picChg chg="del">
          <ac:chgData name="Myung Ho Kim" userId="9694cfd42c244b92" providerId="LiveId" clId="{9492C2B1-3854-4EAD-B398-9F4D787B2B99}" dt="2022-08-01T14:18:55.372" v="4187" actId="478"/>
          <ac:picMkLst>
            <pc:docMk/>
            <pc:sldMk cId="960278169" sldId="4605"/>
            <ac:picMk id="10" creationId="{4B7AA68D-D546-D112-E46A-24E2ED6AC0FC}"/>
          </ac:picMkLst>
        </pc:picChg>
      </pc:sldChg>
      <pc:sldChg chg="new del">
        <pc:chgData name="Myung Ho Kim" userId="9694cfd42c244b92" providerId="LiveId" clId="{9492C2B1-3854-4EAD-B398-9F4D787B2B99}" dt="2022-08-01T14:23:22.331" v="4394" actId="47"/>
        <pc:sldMkLst>
          <pc:docMk/>
          <pc:sldMk cId="1070754726" sldId="4606"/>
        </pc:sldMkLst>
      </pc:sldChg>
      <pc:sldChg chg="modSp add del mod modNotes">
        <pc:chgData name="Myung Ho Kim" userId="9694cfd42c244b92" providerId="LiveId" clId="{9492C2B1-3854-4EAD-B398-9F4D787B2B99}" dt="2022-08-02T13:05:11.222" v="5668" actId="2696"/>
        <pc:sldMkLst>
          <pc:docMk/>
          <pc:sldMk cId="2789255857" sldId="4606"/>
        </pc:sldMkLst>
        <pc:spChg chg="mod">
          <ac:chgData name="Myung Ho Kim" userId="9694cfd42c244b92" providerId="LiveId" clId="{9492C2B1-3854-4EAD-B398-9F4D787B2B99}" dt="2022-08-02T12:58:03.890" v="5561"/>
          <ac:spMkLst>
            <pc:docMk/>
            <pc:sldMk cId="2789255857" sldId="4606"/>
            <ac:spMk id="2" creationId="{E262663D-45B3-4649-8561-CAC89595894A}"/>
          </ac:spMkLst>
        </pc:spChg>
        <pc:spChg chg="mod">
          <ac:chgData name="Myung Ho Kim" userId="9694cfd42c244b92" providerId="LiveId" clId="{9492C2B1-3854-4EAD-B398-9F4D787B2B99}" dt="2022-08-02T13:05:07.610" v="5667" actId="20577"/>
          <ac:spMkLst>
            <pc:docMk/>
            <pc:sldMk cId="2789255857" sldId="4606"/>
            <ac:spMk id="27" creationId="{7C6D8F51-1C38-4918-8B5A-976698498415}"/>
          </ac:spMkLst>
        </pc:spChg>
      </pc:sldChg>
      <pc:sldChg chg="modSp add del mod">
        <pc:chgData name="Myung Ho Kim" userId="9694cfd42c244b92" providerId="LiveId" clId="{9492C2B1-3854-4EAD-B398-9F4D787B2B99}" dt="2022-08-02T13:08:00.965" v="5697" actId="47"/>
        <pc:sldMkLst>
          <pc:docMk/>
          <pc:sldMk cId="3011891734" sldId="4606"/>
        </pc:sldMkLst>
        <pc:spChg chg="mod">
          <ac:chgData name="Myung Ho Kim" userId="9694cfd42c244b92" providerId="LiveId" clId="{9492C2B1-3854-4EAD-B398-9F4D787B2B99}" dt="2022-08-02T13:07:47.847" v="5691" actId="21"/>
          <ac:spMkLst>
            <pc:docMk/>
            <pc:sldMk cId="3011891734" sldId="4606"/>
            <ac:spMk id="27" creationId="{7C6D8F51-1C38-4918-8B5A-976698498415}"/>
          </ac:spMkLst>
        </pc:spChg>
      </pc:sldChg>
      <pc:sldChg chg="modSp add del mod">
        <pc:chgData name="Myung Ho Kim" userId="9694cfd42c244b92" providerId="LiveId" clId="{9492C2B1-3854-4EAD-B398-9F4D787B2B99}" dt="2022-08-01T14:38:04.742" v="5237" actId="2696"/>
        <pc:sldMkLst>
          <pc:docMk/>
          <pc:sldMk cId="3992779322" sldId="4606"/>
        </pc:sldMkLst>
        <pc:spChg chg="mod">
          <ac:chgData name="Myung Ho Kim" userId="9694cfd42c244b92" providerId="LiveId" clId="{9492C2B1-3854-4EAD-B398-9F4D787B2B99}" dt="2022-08-01T14:23:47.349" v="4445"/>
          <ac:spMkLst>
            <pc:docMk/>
            <pc:sldMk cId="3992779322" sldId="4606"/>
            <ac:spMk id="2" creationId="{E262663D-45B3-4649-8561-CAC89595894A}"/>
          </ac:spMkLst>
        </pc:spChg>
        <pc:spChg chg="mod">
          <ac:chgData name="Myung Ho Kim" userId="9694cfd42c244b92" providerId="LiveId" clId="{9492C2B1-3854-4EAD-B398-9F4D787B2B99}" dt="2022-08-01T14:32:18.959" v="5206" actId="20577"/>
          <ac:spMkLst>
            <pc:docMk/>
            <pc:sldMk cId="3992779322" sldId="4606"/>
            <ac:spMk id="27" creationId="{7C6D8F51-1C38-4918-8B5A-976698498415}"/>
          </ac:spMkLst>
        </pc:spChg>
      </pc:sldChg>
    </pc:docChg>
  </pc:docChgLst>
  <pc:docChgLst>
    <pc:chgData name="Varun Shukla" userId="7e3ece1fd75bb41c" providerId="Windows Live" clId="Web-{DFEE196A-57DE-4855-BF59-E8E5C5D85051}"/>
    <pc:docChg chg="modSld">
      <pc:chgData name="Varun Shukla" userId="7e3ece1fd75bb41c" providerId="Windows Live" clId="Web-{DFEE196A-57DE-4855-BF59-E8E5C5D85051}" dt="2021-06-30T12:46:25.232" v="56"/>
      <pc:docMkLst>
        <pc:docMk/>
      </pc:docMkLst>
      <pc:sldChg chg="modSp modNotes">
        <pc:chgData name="Varun Shukla" userId="7e3ece1fd75bb41c" providerId="Windows Live" clId="Web-{DFEE196A-57DE-4855-BF59-E8E5C5D85051}" dt="2021-06-30T11:59:47.326" v="4"/>
        <pc:sldMkLst>
          <pc:docMk/>
          <pc:sldMk cId="0" sldId="259"/>
        </pc:sldMkLst>
        <pc:spChg chg="mod">
          <ac:chgData name="Varun Shukla" userId="7e3ece1fd75bb41c" providerId="Windows Live" clId="Web-{DFEE196A-57DE-4855-BF59-E8E5C5D85051}" dt="2021-06-30T11:59:37.451" v="3" actId="14100"/>
          <ac:spMkLst>
            <pc:docMk/>
            <pc:sldMk cId="0" sldId="259"/>
            <ac:spMk id="3" creationId="{FD291C5F-9BAC-4910-AD6C-7345050545D4}"/>
          </ac:spMkLst>
        </pc:spChg>
      </pc:sldChg>
      <pc:sldChg chg="modNotes">
        <pc:chgData name="Varun Shukla" userId="7e3ece1fd75bb41c" providerId="Windows Live" clId="Web-{DFEE196A-57DE-4855-BF59-E8E5C5D85051}" dt="2021-06-30T12:02:20.502" v="5"/>
        <pc:sldMkLst>
          <pc:docMk/>
          <pc:sldMk cId="3698541661" sldId="4297"/>
        </pc:sldMkLst>
      </pc:sldChg>
      <pc:sldChg chg="modNotes">
        <pc:chgData name="Varun Shukla" userId="7e3ece1fd75bb41c" providerId="Windows Live" clId="Web-{DFEE196A-57DE-4855-BF59-E8E5C5D85051}" dt="2021-06-30T12:03:08.721" v="6"/>
        <pc:sldMkLst>
          <pc:docMk/>
          <pc:sldMk cId="2561102116" sldId="4300"/>
        </pc:sldMkLst>
      </pc:sldChg>
      <pc:sldChg chg="modSp modNotes">
        <pc:chgData name="Varun Shukla" userId="7e3ece1fd75bb41c" providerId="Windows Live" clId="Web-{DFEE196A-57DE-4855-BF59-E8E5C5D85051}" dt="2021-06-30T12:04:49.286" v="18"/>
        <pc:sldMkLst>
          <pc:docMk/>
          <pc:sldMk cId="457787753" sldId="4301"/>
        </pc:sldMkLst>
        <pc:spChg chg="mod">
          <ac:chgData name="Varun Shukla" userId="7e3ece1fd75bb41c" providerId="Windows Live" clId="Web-{DFEE196A-57DE-4855-BF59-E8E5C5D85051}" dt="2021-06-30T12:04:49.020" v="9"/>
          <ac:spMkLst>
            <pc:docMk/>
            <pc:sldMk cId="457787753" sldId="4301"/>
            <ac:spMk id="10" creationId="{FA91ECE4-2D11-4DDA-AADC-E58088A7413E}"/>
          </ac:spMkLst>
        </pc:spChg>
        <pc:spChg chg="mod">
          <ac:chgData name="Varun Shukla" userId="7e3ece1fd75bb41c" providerId="Windows Live" clId="Web-{DFEE196A-57DE-4855-BF59-E8E5C5D85051}" dt="2021-06-30T12:04:49.052" v="10"/>
          <ac:spMkLst>
            <pc:docMk/>
            <pc:sldMk cId="457787753" sldId="4301"/>
            <ac:spMk id="11" creationId="{C3C6B365-F0A8-4B75-856A-6B682AA59A2A}"/>
          </ac:spMkLst>
        </pc:spChg>
        <pc:spChg chg="mod">
          <ac:chgData name="Varun Shukla" userId="7e3ece1fd75bb41c" providerId="Windows Live" clId="Web-{DFEE196A-57DE-4855-BF59-E8E5C5D85051}" dt="2021-06-30T12:04:49.067" v="11"/>
          <ac:spMkLst>
            <pc:docMk/>
            <pc:sldMk cId="457787753" sldId="4301"/>
            <ac:spMk id="12" creationId="{BC60643C-0485-45F1-AF74-A4CACAA6EC3F}"/>
          </ac:spMkLst>
        </pc:spChg>
        <pc:spChg chg="mod">
          <ac:chgData name="Varun Shukla" userId="7e3ece1fd75bb41c" providerId="Windows Live" clId="Web-{DFEE196A-57DE-4855-BF59-E8E5C5D85051}" dt="2021-06-30T12:04:49.083" v="12"/>
          <ac:spMkLst>
            <pc:docMk/>
            <pc:sldMk cId="457787753" sldId="4301"/>
            <ac:spMk id="14" creationId="{112F802B-D7AD-47ED-A0C6-2B920B93FD42}"/>
          </ac:spMkLst>
        </pc:spChg>
        <pc:spChg chg="mod">
          <ac:chgData name="Varun Shukla" userId="7e3ece1fd75bb41c" providerId="Windows Live" clId="Web-{DFEE196A-57DE-4855-BF59-E8E5C5D85051}" dt="2021-06-30T12:04:49.114" v="13"/>
          <ac:spMkLst>
            <pc:docMk/>
            <pc:sldMk cId="457787753" sldId="4301"/>
            <ac:spMk id="15" creationId="{FBD61F70-AEE1-4FCE-BCB1-E53A7B1144EA}"/>
          </ac:spMkLst>
        </pc:spChg>
        <pc:spChg chg="mod">
          <ac:chgData name="Varun Shukla" userId="7e3ece1fd75bb41c" providerId="Windows Live" clId="Web-{DFEE196A-57DE-4855-BF59-E8E5C5D85051}" dt="2021-06-30T12:04:49.145" v="14"/>
          <ac:spMkLst>
            <pc:docMk/>
            <pc:sldMk cId="457787753" sldId="4301"/>
            <ac:spMk id="16" creationId="{02BB5444-1F3B-4D1F-9128-F3345994D00B}"/>
          </ac:spMkLst>
        </pc:spChg>
        <pc:spChg chg="mod">
          <ac:chgData name="Varun Shukla" userId="7e3ece1fd75bb41c" providerId="Windows Live" clId="Web-{DFEE196A-57DE-4855-BF59-E8E5C5D85051}" dt="2021-06-30T12:04:49.208" v="15"/>
          <ac:spMkLst>
            <pc:docMk/>
            <pc:sldMk cId="457787753" sldId="4301"/>
            <ac:spMk id="17" creationId="{502C7358-DD26-4C84-A952-10E18F91F7B6}"/>
          </ac:spMkLst>
        </pc:spChg>
        <pc:spChg chg="mod">
          <ac:chgData name="Varun Shukla" userId="7e3ece1fd75bb41c" providerId="Windows Live" clId="Web-{DFEE196A-57DE-4855-BF59-E8E5C5D85051}" dt="2021-06-30T12:04:49.224" v="16"/>
          <ac:spMkLst>
            <pc:docMk/>
            <pc:sldMk cId="457787753" sldId="4301"/>
            <ac:spMk id="18" creationId="{4BFC8BEC-E58A-4DFA-ABC3-07B96A0D109C}"/>
          </ac:spMkLst>
        </pc:spChg>
        <pc:spChg chg="mod">
          <ac:chgData name="Varun Shukla" userId="7e3ece1fd75bb41c" providerId="Windows Live" clId="Web-{DFEE196A-57DE-4855-BF59-E8E5C5D85051}" dt="2021-06-30T12:04:49.255" v="17"/>
          <ac:spMkLst>
            <pc:docMk/>
            <pc:sldMk cId="457787753" sldId="4301"/>
            <ac:spMk id="19" creationId="{9AF856FA-8A24-4C54-B07A-1449C0DBE9E7}"/>
          </ac:spMkLst>
        </pc:spChg>
        <pc:spChg chg="mod">
          <ac:chgData name="Varun Shukla" userId="7e3ece1fd75bb41c" providerId="Windows Live" clId="Web-{DFEE196A-57DE-4855-BF59-E8E5C5D85051}" dt="2021-06-30T12:04:49.286" v="18"/>
          <ac:spMkLst>
            <pc:docMk/>
            <pc:sldMk cId="457787753" sldId="4301"/>
            <ac:spMk id="40" creationId="{17682B3C-A6D4-4324-AB1B-44FFAAA3D49B}"/>
          </ac:spMkLst>
        </pc:spChg>
      </pc:sldChg>
      <pc:sldChg chg="modSp">
        <pc:chgData name="Varun Shukla" userId="7e3ece1fd75bb41c" providerId="Windows Live" clId="Web-{DFEE196A-57DE-4855-BF59-E8E5C5D85051}" dt="2021-06-30T12:05:22.068" v="28"/>
        <pc:sldMkLst>
          <pc:docMk/>
          <pc:sldMk cId="718016318" sldId="4303"/>
        </pc:sldMkLst>
        <pc:spChg chg="mod">
          <ac:chgData name="Varun Shukla" userId="7e3ece1fd75bb41c" providerId="Windows Live" clId="Web-{DFEE196A-57DE-4855-BF59-E8E5C5D85051}" dt="2021-06-30T12:05:21.927" v="19"/>
          <ac:spMkLst>
            <pc:docMk/>
            <pc:sldMk cId="718016318" sldId="4303"/>
            <ac:spMk id="10" creationId="{FA91ECE4-2D11-4DDA-AADC-E58088A7413E}"/>
          </ac:spMkLst>
        </pc:spChg>
        <pc:spChg chg="mod">
          <ac:chgData name="Varun Shukla" userId="7e3ece1fd75bb41c" providerId="Windows Live" clId="Web-{DFEE196A-57DE-4855-BF59-E8E5C5D85051}" dt="2021-06-30T12:05:21.943" v="20"/>
          <ac:spMkLst>
            <pc:docMk/>
            <pc:sldMk cId="718016318" sldId="4303"/>
            <ac:spMk id="11" creationId="{C3C6B365-F0A8-4B75-856A-6B682AA59A2A}"/>
          </ac:spMkLst>
        </pc:spChg>
        <pc:spChg chg="mod">
          <ac:chgData name="Varun Shukla" userId="7e3ece1fd75bb41c" providerId="Windows Live" clId="Web-{DFEE196A-57DE-4855-BF59-E8E5C5D85051}" dt="2021-06-30T12:05:21.959" v="21"/>
          <ac:spMkLst>
            <pc:docMk/>
            <pc:sldMk cId="718016318" sldId="4303"/>
            <ac:spMk id="12" creationId="{BC60643C-0485-45F1-AF74-A4CACAA6EC3F}"/>
          </ac:spMkLst>
        </pc:spChg>
        <pc:spChg chg="mod">
          <ac:chgData name="Varun Shukla" userId="7e3ece1fd75bb41c" providerId="Windows Live" clId="Web-{DFEE196A-57DE-4855-BF59-E8E5C5D85051}" dt="2021-06-30T12:05:21.974" v="22"/>
          <ac:spMkLst>
            <pc:docMk/>
            <pc:sldMk cId="718016318" sldId="4303"/>
            <ac:spMk id="14" creationId="{112F802B-D7AD-47ED-A0C6-2B920B93FD42}"/>
          </ac:spMkLst>
        </pc:spChg>
        <pc:spChg chg="mod">
          <ac:chgData name="Varun Shukla" userId="7e3ece1fd75bb41c" providerId="Windows Live" clId="Web-{DFEE196A-57DE-4855-BF59-E8E5C5D85051}" dt="2021-06-30T12:05:21.990" v="23"/>
          <ac:spMkLst>
            <pc:docMk/>
            <pc:sldMk cId="718016318" sldId="4303"/>
            <ac:spMk id="15" creationId="{FBD61F70-AEE1-4FCE-BCB1-E53A7B1144EA}"/>
          </ac:spMkLst>
        </pc:spChg>
        <pc:spChg chg="mod">
          <ac:chgData name="Varun Shukla" userId="7e3ece1fd75bb41c" providerId="Windows Live" clId="Web-{DFEE196A-57DE-4855-BF59-E8E5C5D85051}" dt="2021-06-30T12:05:22.006" v="24"/>
          <ac:spMkLst>
            <pc:docMk/>
            <pc:sldMk cId="718016318" sldId="4303"/>
            <ac:spMk id="16" creationId="{02BB5444-1F3B-4D1F-9128-F3345994D00B}"/>
          </ac:spMkLst>
        </pc:spChg>
        <pc:spChg chg="mod">
          <ac:chgData name="Varun Shukla" userId="7e3ece1fd75bb41c" providerId="Windows Live" clId="Web-{DFEE196A-57DE-4855-BF59-E8E5C5D85051}" dt="2021-06-30T12:05:22.021" v="25"/>
          <ac:spMkLst>
            <pc:docMk/>
            <pc:sldMk cId="718016318" sldId="4303"/>
            <ac:spMk id="17" creationId="{502C7358-DD26-4C84-A952-10E18F91F7B6}"/>
          </ac:spMkLst>
        </pc:spChg>
        <pc:spChg chg="mod">
          <ac:chgData name="Varun Shukla" userId="7e3ece1fd75bb41c" providerId="Windows Live" clId="Web-{DFEE196A-57DE-4855-BF59-E8E5C5D85051}" dt="2021-06-30T12:05:22.037" v="26"/>
          <ac:spMkLst>
            <pc:docMk/>
            <pc:sldMk cId="718016318" sldId="4303"/>
            <ac:spMk id="18" creationId="{4BFC8BEC-E58A-4DFA-ABC3-07B96A0D109C}"/>
          </ac:spMkLst>
        </pc:spChg>
        <pc:spChg chg="mod">
          <ac:chgData name="Varun Shukla" userId="7e3ece1fd75bb41c" providerId="Windows Live" clId="Web-{DFEE196A-57DE-4855-BF59-E8E5C5D85051}" dt="2021-06-30T12:05:22.052" v="27"/>
          <ac:spMkLst>
            <pc:docMk/>
            <pc:sldMk cId="718016318" sldId="4303"/>
            <ac:spMk id="19" creationId="{9AF856FA-8A24-4C54-B07A-1449C0DBE9E7}"/>
          </ac:spMkLst>
        </pc:spChg>
        <pc:spChg chg="mod">
          <ac:chgData name="Varun Shukla" userId="7e3ece1fd75bb41c" providerId="Windows Live" clId="Web-{DFEE196A-57DE-4855-BF59-E8E5C5D85051}" dt="2021-06-30T12:05:22.068" v="28"/>
          <ac:spMkLst>
            <pc:docMk/>
            <pc:sldMk cId="718016318" sldId="4303"/>
            <ac:spMk id="35" creationId="{A8FF8EA6-F390-4218-A0DD-0CE3E4C312A5}"/>
          </ac:spMkLst>
        </pc:spChg>
      </pc:sldChg>
      <pc:sldChg chg="modSp">
        <pc:chgData name="Varun Shukla" userId="7e3ece1fd75bb41c" providerId="Windows Live" clId="Web-{DFEE196A-57DE-4855-BF59-E8E5C5D85051}" dt="2021-06-30T12:06:37.648" v="32" actId="20577"/>
        <pc:sldMkLst>
          <pc:docMk/>
          <pc:sldMk cId="4015673291" sldId="4338"/>
        </pc:sldMkLst>
        <pc:spChg chg="mod">
          <ac:chgData name="Varun Shukla" userId="7e3ece1fd75bb41c" providerId="Windows Live" clId="Web-{DFEE196A-57DE-4855-BF59-E8E5C5D85051}" dt="2021-06-30T12:06:29.038" v="30" actId="20577"/>
          <ac:spMkLst>
            <pc:docMk/>
            <pc:sldMk cId="4015673291" sldId="4338"/>
            <ac:spMk id="2" creationId="{330F2EEA-94EB-4A08-B877-2D49C595F181}"/>
          </ac:spMkLst>
        </pc:spChg>
        <pc:spChg chg="mod">
          <ac:chgData name="Varun Shukla" userId="7e3ece1fd75bb41c" providerId="Windows Live" clId="Web-{DFEE196A-57DE-4855-BF59-E8E5C5D85051}" dt="2021-06-30T12:06:37.648" v="32" actId="20577"/>
          <ac:spMkLst>
            <pc:docMk/>
            <pc:sldMk cId="4015673291" sldId="4338"/>
            <ac:spMk id="6" creationId="{E7CEE39D-986C-4503-BEE5-328A9993D856}"/>
          </ac:spMkLst>
        </pc:spChg>
      </pc:sldChg>
      <pc:sldChg chg="modSp">
        <pc:chgData name="Varun Shukla" userId="7e3ece1fd75bb41c" providerId="Windows Live" clId="Web-{DFEE196A-57DE-4855-BF59-E8E5C5D85051}" dt="2021-06-30T12:06:43.117" v="33" actId="20577"/>
        <pc:sldMkLst>
          <pc:docMk/>
          <pc:sldMk cId="4119087776" sldId="4339"/>
        </pc:sldMkLst>
        <pc:spChg chg="mod">
          <ac:chgData name="Varun Shukla" userId="7e3ece1fd75bb41c" providerId="Windows Live" clId="Web-{DFEE196A-57DE-4855-BF59-E8E5C5D85051}" dt="2021-06-30T12:06:43.117" v="33" actId="20577"/>
          <ac:spMkLst>
            <pc:docMk/>
            <pc:sldMk cId="4119087776" sldId="4339"/>
            <ac:spMk id="2" creationId="{E262663D-45B3-4649-8561-CAC89595894A}"/>
          </ac:spMkLst>
        </pc:spChg>
      </pc:sldChg>
      <pc:sldChg chg="modSp">
        <pc:chgData name="Varun Shukla" userId="7e3ece1fd75bb41c" providerId="Windows Live" clId="Web-{DFEE196A-57DE-4855-BF59-E8E5C5D85051}" dt="2021-06-30T12:06:53.023" v="34" actId="20577"/>
        <pc:sldMkLst>
          <pc:docMk/>
          <pc:sldMk cId="3190946451" sldId="4340"/>
        </pc:sldMkLst>
        <pc:spChg chg="mod">
          <ac:chgData name="Varun Shukla" userId="7e3ece1fd75bb41c" providerId="Windows Live" clId="Web-{DFEE196A-57DE-4855-BF59-E8E5C5D85051}" dt="2021-06-30T12:06:53.023" v="34" actId="20577"/>
          <ac:spMkLst>
            <pc:docMk/>
            <pc:sldMk cId="3190946451" sldId="4340"/>
            <ac:spMk id="2" creationId="{E262663D-45B3-4649-8561-CAC89595894A}"/>
          </ac:spMkLst>
        </pc:spChg>
      </pc:sldChg>
      <pc:sldChg chg="modSp">
        <pc:chgData name="Varun Shukla" userId="7e3ece1fd75bb41c" providerId="Windows Live" clId="Web-{DFEE196A-57DE-4855-BF59-E8E5C5D85051}" dt="2021-06-30T12:07:01.070" v="35" actId="20577"/>
        <pc:sldMkLst>
          <pc:docMk/>
          <pc:sldMk cId="1250748310" sldId="4341"/>
        </pc:sldMkLst>
        <pc:spChg chg="mod">
          <ac:chgData name="Varun Shukla" userId="7e3ece1fd75bb41c" providerId="Windows Live" clId="Web-{DFEE196A-57DE-4855-BF59-E8E5C5D85051}" dt="2021-06-30T12:07:01.070" v="35" actId="20577"/>
          <ac:spMkLst>
            <pc:docMk/>
            <pc:sldMk cId="1250748310" sldId="4341"/>
            <ac:spMk id="2" creationId="{E262663D-45B3-4649-8561-CAC89595894A}"/>
          </ac:spMkLst>
        </pc:spChg>
      </pc:sldChg>
      <pc:sldChg chg="modSp">
        <pc:chgData name="Varun Shukla" userId="7e3ece1fd75bb41c" providerId="Windows Live" clId="Web-{DFEE196A-57DE-4855-BF59-E8E5C5D85051}" dt="2021-06-30T12:07:04.773" v="36" actId="20577"/>
        <pc:sldMkLst>
          <pc:docMk/>
          <pc:sldMk cId="2284359026" sldId="4342"/>
        </pc:sldMkLst>
        <pc:spChg chg="mod">
          <ac:chgData name="Varun Shukla" userId="7e3ece1fd75bb41c" providerId="Windows Live" clId="Web-{DFEE196A-57DE-4855-BF59-E8E5C5D85051}" dt="2021-06-30T12:07:04.773" v="36" actId="20577"/>
          <ac:spMkLst>
            <pc:docMk/>
            <pc:sldMk cId="2284359026" sldId="4342"/>
            <ac:spMk id="2" creationId="{E262663D-45B3-4649-8561-CAC89595894A}"/>
          </ac:spMkLst>
        </pc:spChg>
      </pc:sldChg>
      <pc:sldChg chg="modNotes">
        <pc:chgData name="Varun Shukla" userId="7e3ece1fd75bb41c" providerId="Windows Live" clId="Web-{DFEE196A-57DE-4855-BF59-E8E5C5D85051}" dt="2021-06-30T12:10:17.012" v="43"/>
        <pc:sldMkLst>
          <pc:docMk/>
          <pc:sldMk cId="970191967" sldId="4345"/>
        </pc:sldMkLst>
      </pc:sldChg>
      <pc:sldChg chg="modSp">
        <pc:chgData name="Varun Shukla" userId="7e3ece1fd75bb41c" providerId="Windows Live" clId="Web-{DFEE196A-57DE-4855-BF59-E8E5C5D85051}" dt="2021-06-30T12:07:25.118" v="37" actId="20577"/>
        <pc:sldMkLst>
          <pc:docMk/>
          <pc:sldMk cId="3020480649" sldId="4348"/>
        </pc:sldMkLst>
        <pc:spChg chg="mod">
          <ac:chgData name="Varun Shukla" userId="7e3ece1fd75bb41c" providerId="Windows Live" clId="Web-{DFEE196A-57DE-4855-BF59-E8E5C5D85051}" dt="2021-06-30T12:07:25.118" v="37" actId="20577"/>
          <ac:spMkLst>
            <pc:docMk/>
            <pc:sldMk cId="3020480649" sldId="4348"/>
            <ac:spMk id="2" creationId="{E262663D-45B3-4649-8561-CAC89595894A}"/>
          </ac:spMkLst>
        </pc:spChg>
      </pc:sldChg>
      <pc:sldChg chg="modNotes">
        <pc:chgData name="Varun Shukla" userId="7e3ece1fd75bb41c" providerId="Windows Live" clId="Web-{DFEE196A-57DE-4855-BF59-E8E5C5D85051}" dt="2021-06-30T12:46:25.232" v="56"/>
        <pc:sldMkLst>
          <pc:docMk/>
          <pc:sldMk cId="2261076084" sldId="4456"/>
        </pc:sldMkLst>
      </pc:sldChg>
      <pc:sldChg chg="modSp">
        <pc:chgData name="Varun Shukla" userId="7e3ece1fd75bb41c" providerId="Windows Live" clId="Web-{DFEE196A-57DE-4855-BF59-E8E5C5D85051}" dt="2021-06-30T12:07:29.837" v="39" actId="20577"/>
        <pc:sldMkLst>
          <pc:docMk/>
          <pc:sldMk cId="1216957292" sldId="4459"/>
        </pc:sldMkLst>
        <pc:spChg chg="mod">
          <ac:chgData name="Varun Shukla" userId="7e3ece1fd75bb41c" providerId="Windows Live" clId="Web-{DFEE196A-57DE-4855-BF59-E8E5C5D85051}" dt="2021-06-30T12:07:29.837" v="39" actId="20577"/>
          <ac:spMkLst>
            <pc:docMk/>
            <pc:sldMk cId="1216957292" sldId="4459"/>
            <ac:spMk id="2" creationId="{E262663D-45B3-4649-8561-CAC89595894A}"/>
          </ac:spMkLst>
        </pc:spChg>
      </pc:sldChg>
      <pc:sldChg chg="modSp">
        <pc:chgData name="Varun Shukla" userId="7e3ece1fd75bb41c" providerId="Windows Live" clId="Web-{DFEE196A-57DE-4855-BF59-E8E5C5D85051}" dt="2021-06-30T12:07:35.618" v="40" actId="20577"/>
        <pc:sldMkLst>
          <pc:docMk/>
          <pc:sldMk cId="2864940812" sldId="4460"/>
        </pc:sldMkLst>
        <pc:spChg chg="mod">
          <ac:chgData name="Varun Shukla" userId="7e3ece1fd75bb41c" providerId="Windows Live" clId="Web-{DFEE196A-57DE-4855-BF59-E8E5C5D85051}" dt="2021-06-30T12:07:35.618" v="40" actId="20577"/>
          <ac:spMkLst>
            <pc:docMk/>
            <pc:sldMk cId="2864940812" sldId="4460"/>
            <ac:spMk id="2" creationId="{E262663D-45B3-4649-8561-CAC89595894A}"/>
          </ac:spMkLst>
        </pc:spChg>
      </pc:sldChg>
      <pc:sldChg chg="modSp">
        <pc:chgData name="Varun Shukla" userId="7e3ece1fd75bb41c" providerId="Windows Live" clId="Web-{DFEE196A-57DE-4855-BF59-E8E5C5D85051}" dt="2021-06-30T12:07:43.399" v="41" actId="20577"/>
        <pc:sldMkLst>
          <pc:docMk/>
          <pc:sldMk cId="1295430120" sldId="4461"/>
        </pc:sldMkLst>
        <pc:spChg chg="mod">
          <ac:chgData name="Varun Shukla" userId="7e3ece1fd75bb41c" providerId="Windows Live" clId="Web-{DFEE196A-57DE-4855-BF59-E8E5C5D85051}" dt="2021-06-30T12:07:43.399" v="41" actId="20577"/>
          <ac:spMkLst>
            <pc:docMk/>
            <pc:sldMk cId="1295430120" sldId="4461"/>
            <ac:spMk id="2" creationId="{E262663D-45B3-4649-8561-CAC89595894A}"/>
          </ac:spMkLst>
        </pc:spChg>
      </pc:sldChg>
      <pc:sldChg chg="modNotes">
        <pc:chgData name="Varun Shukla" userId="7e3ece1fd75bb41c" providerId="Windows Live" clId="Web-{DFEE196A-57DE-4855-BF59-E8E5C5D85051}" dt="2021-06-30T12:13:50.783" v="45"/>
        <pc:sldMkLst>
          <pc:docMk/>
          <pc:sldMk cId="3261999563" sldId="4470"/>
        </pc:sldMkLst>
      </pc:sldChg>
      <pc:sldChg chg="modSp">
        <pc:chgData name="Varun Shukla" userId="7e3ece1fd75bb41c" providerId="Windows Live" clId="Web-{DFEE196A-57DE-4855-BF59-E8E5C5D85051}" dt="2021-06-30T12:17:53.100" v="48" actId="1076"/>
        <pc:sldMkLst>
          <pc:docMk/>
          <pc:sldMk cId="2054336393" sldId="4486"/>
        </pc:sldMkLst>
        <pc:spChg chg="mod">
          <ac:chgData name="Varun Shukla" userId="7e3ece1fd75bb41c" providerId="Windows Live" clId="Web-{DFEE196A-57DE-4855-BF59-E8E5C5D85051}" dt="2021-06-30T12:17:53.100" v="48" actId="1076"/>
          <ac:spMkLst>
            <pc:docMk/>
            <pc:sldMk cId="2054336393" sldId="4486"/>
            <ac:spMk id="10" creationId="{AA4300A0-FD36-4670-A52C-A5BE9001B9DE}"/>
          </ac:spMkLst>
        </pc:spChg>
      </pc:sldChg>
      <pc:sldChg chg="modSp">
        <pc:chgData name="Varun Shukla" userId="7e3ece1fd75bb41c" providerId="Windows Live" clId="Web-{DFEE196A-57DE-4855-BF59-E8E5C5D85051}" dt="2021-06-30T12:24:02.733" v="55"/>
        <pc:sldMkLst>
          <pc:docMk/>
          <pc:sldMk cId="3196689804" sldId="4501"/>
        </pc:sldMkLst>
        <pc:spChg chg="mod">
          <ac:chgData name="Varun Shukla" userId="7e3ece1fd75bb41c" providerId="Windows Live" clId="Web-{DFEE196A-57DE-4855-BF59-E8E5C5D85051}" dt="2021-06-30T12:24:02.733" v="55"/>
          <ac:spMkLst>
            <pc:docMk/>
            <pc:sldMk cId="3196689804" sldId="4501"/>
            <ac:spMk id="15" creationId="{143C487F-6424-41CD-A763-B95A17E684FD}"/>
          </ac:spMkLst>
        </pc:spChg>
        <pc:spChg chg="mod">
          <ac:chgData name="Varun Shukla" userId="7e3ece1fd75bb41c" providerId="Windows Live" clId="Web-{DFEE196A-57DE-4855-BF59-E8E5C5D85051}" dt="2021-06-30T12:23:22.076" v="54" actId="20577"/>
          <ac:spMkLst>
            <pc:docMk/>
            <pc:sldMk cId="3196689804" sldId="4501"/>
            <ac:spMk id="29" creationId="{6BC2DEA6-A88B-4DC6-85C7-4F42720C8A67}"/>
          </ac:spMkLst>
        </pc:spChg>
        <pc:spChg chg="mod">
          <ac:chgData name="Varun Shukla" userId="7e3ece1fd75bb41c" providerId="Windows Live" clId="Web-{DFEE196A-57DE-4855-BF59-E8E5C5D85051}" dt="2021-06-30T12:23:22.045" v="52" actId="20577"/>
          <ac:spMkLst>
            <pc:docMk/>
            <pc:sldMk cId="3196689804" sldId="4501"/>
            <ac:spMk id="30" creationId="{4A025299-6B92-4FA1-89C2-92DB992D521F}"/>
          </ac:spMkLst>
        </pc:spChg>
        <pc:spChg chg="mod">
          <ac:chgData name="Varun Shukla" userId="7e3ece1fd75bb41c" providerId="Windows Live" clId="Web-{DFEE196A-57DE-4855-BF59-E8E5C5D85051}" dt="2021-06-30T12:23:22.061" v="53" actId="20577"/>
          <ac:spMkLst>
            <pc:docMk/>
            <pc:sldMk cId="3196689804" sldId="4501"/>
            <ac:spMk id="31" creationId="{03CA0A8E-532A-4DF9-AF2F-BF3B1B2A7402}"/>
          </ac:spMkLst>
        </pc:spChg>
      </pc:sldChg>
    </pc:docChg>
  </pc:docChgLst>
  <pc:docChgLst>
    <pc:chgData name="Myung Ho Kim" userId="9694cfd42c244b92" providerId="LiveId" clId="{9B9B8D03-FFA5-4265-A779-6CF2BF90152B}"/>
    <pc:docChg chg="undo custSel modSld">
      <pc:chgData name="Myung Ho Kim" userId="9694cfd42c244b92" providerId="LiveId" clId="{9B9B8D03-FFA5-4265-A779-6CF2BF90152B}" dt="2022-08-02T04:37:33.086" v="12" actId="14100"/>
      <pc:docMkLst>
        <pc:docMk/>
      </pc:docMkLst>
      <pc:sldChg chg="addSp delSp modSp mod">
        <pc:chgData name="Myung Ho Kim" userId="9694cfd42c244b92" providerId="LiveId" clId="{9B9B8D03-FFA5-4265-A779-6CF2BF90152B}" dt="2022-08-02T04:36:50.332" v="8" actId="6549"/>
        <pc:sldMkLst>
          <pc:docMk/>
          <pc:sldMk cId="2329869664" sldId="4604"/>
        </pc:sldMkLst>
        <pc:spChg chg="mod">
          <ac:chgData name="Myung Ho Kim" userId="9694cfd42c244b92" providerId="LiveId" clId="{9B9B8D03-FFA5-4265-A779-6CF2BF90152B}" dt="2022-08-02T04:36:50.332" v="8" actId="6549"/>
          <ac:spMkLst>
            <pc:docMk/>
            <pc:sldMk cId="2329869664" sldId="4604"/>
            <ac:spMk id="9" creationId="{7C566499-BECB-89DB-E233-17047EAEE343}"/>
          </ac:spMkLst>
        </pc:spChg>
        <pc:picChg chg="add mod">
          <ac:chgData name="Myung Ho Kim" userId="9694cfd42c244b92" providerId="LiveId" clId="{9B9B8D03-FFA5-4265-A779-6CF2BF90152B}" dt="2022-08-02T04:35:54.703" v="3" actId="14100"/>
          <ac:picMkLst>
            <pc:docMk/>
            <pc:sldMk cId="2329869664" sldId="4604"/>
            <ac:picMk id="4" creationId="{2416A996-6EA3-E68B-A7B8-F6AE631BB1C8}"/>
          </ac:picMkLst>
        </pc:picChg>
        <pc:picChg chg="del">
          <ac:chgData name="Myung Ho Kim" userId="9694cfd42c244b92" providerId="LiveId" clId="{9B9B8D03-FFA5-4265-A779-6CF2BF90152B}" dt="2022-08-02T04:35:46.032" v="0" actId="478"/>
          <ac:picMkLst>
            <pc:docMk/>
            <pc:sldMk cId="2329869664" sldId="4604"/>
            <ac:picMk id="10" creationId="{4B7AA68D-D546-D112-E46A-24E2ED6AC0FC}"/>
          </ac:picMkLst>
        </pc:picChg>
      </pc:sldChg>
      <pc:sldChg chg="addSp delSp modSp mod">
        <pc:chgData name="Myung Ho Kim" userId="9694cfd42c244b92" providerId="LiveId" clId="{9B9B8D03-FFA5-4265-A779-6CF2BF90152B}" dt="2022-08-02T04:37:33.086" v="12" actId="14100"/>
        <pc:sldMkLst>
          <pc:docMk/>
          <pc:sldMk cId="665766950" sldId="4605"/>
        </pc:sldMkLst>
        <pc:picChg chg="del">
          <ac:chgData name="Myung Ho Kim" userId="9694cfd42c244b92" providerId="LiveId" clId="{9B9B8D03-FFA5-4265-A779-6CF2BF90152B}" dt="2022-08-02T04:36:57.608" v="9" actId="478"/>
          <ac:picMkLst>
            <pc:docMk/>
            <pc:sldMk cId="665766950" sldId="4605"/>
            <ac:picMk id="4" creationId="{3A3C5642-3164-792A-497F-5A4590EBB1A7}"/>
          </ac:picMkLst>
        </pc:picChg>
        <pc:picChg chg="add mod">
          <ac:chgData name="Myung Ho Kim" userId="9694cfd42c244b92" providerId="LiveId" clId="{9B9B8D03-FFA5-4265-A779-6CF2BF90152B}" dt="2022-08-02T04:37:33.086" v="12" actId="14100"/>
          <ac:picMkLst>
            <pc:docMk/>
            <pc:sldMk cId="665766950" sldId="4605"/>
            <ac:picMk id="5" creationId="{28C06F07-05A1-4EBB-2660-4F55C4C3FF45}"/>
          </ac:picMkLst>
        </pc:picChg>
      </pc:sldChg>
    </pc:docChg>
  </pc:docChgLst>
  <pc:docChgLst>
    <pc:chgData name="나준채" userId="d5d4c6db-ac1a-41ed-a54d-841286ba8927" providerId="ADAL" clId="{62281ACA-AE13-40ED-AD11-E9FFE91FD729}"/>
    <pc:docChg chg="undo custSel modSld">
      <pc:chgData name="나준채" userId="d5d4c6db-ac1a-41ed-a54d-841286ba8927" providerId="ADAL" clId="{62281ACA-AE13-40ED-AD11-E9FFE91FD729}" dt="2022-03-28T12:41:03.057" v="154" actId="20577"/>
      <pc:docMkLst>
        <pc:docMk/>
      </pc:docMkLst>
      <pc:sldChg chg="modSp mod">
        <pc:chgData name="나준채" userId="d5d4c6db-ac1a-41ed-a54d-841286ba8927" providerId="ADAL" clId="{62281ACA-AE13-40ED-AD11-E9FFE91FD729}" dt="2022-03-28T12:36:49.437" v="40" actId="20577"/>
        <pc:sldMkLst>
          <pc:docMk/>
          <pc:sldMk cId="1963681475" sldId="4244"/>
        </pc:sldMkLst>
        <pc:spChg chg="mod">
          <ac:chgData name="나준채" userId="d5d4c6db-ac1a-41ed-a54d-841286ba8927" providerId="ADAL" clId="{62281ACA-AE13-40ED-AD11-E9FFE91FD729}" dt="2022-03-28T12:36:49.437" v="40" actId="20577"/>
          <ac:spMkLst>
            <pc:docMk/>
            <pc:sldMk cId="1963681475" sldId="4244"/>
            <ac:spMk id="3" creationId="{A57594E2-442D-48BF-A8DE-79346D0D7875}"/>
          </ac:spMkLst>
        </pc:spChg>
      </pc:sldChg>
      <pc:sldChg chg="modSp mod">
        <pc:chgData name="나준채" userId="d5d4c6db-ac1a-41ed-a54d-841286ba8927" providerId="ADAL" clId="{62281ACA-AE13-40ED-AD11-E9FFE91FD729}" dt="2022-03-28T12:38:02.192" v="99" actId="20577"/>
        <pc:sldMkLst>
          <pc:docMk/>
          <pc:sldMk cId="1809737659" sldId="4296"/>
        </pc:sldMkLst>
        <pc:spChg chg="mod">
          <ac:chgData name="나준채" userId="d5d4c6db-ac1a-41ed-a54d-841286ba8927" providerId="ADAL" clId="{62281ACA-AE13-40ED-AD11-E9FFE91FD729}" dt="2022-03-28T12:37:59.730" v="98" actId="20577"/>
          <ac:spMkLst>
            <pc:docMk/>
            <pc:sldMk cId="1809737659" sldId="4296"/>
            <ac:spMk id="54" creationId="{B8DCEA60-C9E2-471E-BE55-D1EBC4CCB5EE}"/>
          </ac:spMkLst>
        </pc:spChg>
        <pc:spChg chg="mod">
          <ac:chgData name="나준채" userId="d5d4c6db-ac1a-41ed-a54d-841286ba8927" providerId="ADAL" clId="{62281ACA-AE13-40ED-AD11-E9FFE91FD729}" dt="2022-03-28T12:38:02.192" v="99" actId="20577"/>
          <ac:spMkLst>
            <pc:docMk/>
            <pc:sldMk cId="1809737659" sldId="4296"/>
            <ac:spMk id="55" creationId="{90A551B4-33E5-47CF-9C1F-9FEE52CD73F4}"/>
          </ac:spMkLst>
        </pc:spChg>
      </pc:sldChg>
      <pc:sldChg chg="modSp mod">
        <pc:chgData name="나준채" userId="d5d4c6db-ac1a-41ed-a54d-841286ba8927" providerId="ADAL" clId="{62281ACA-AE13-40ED-AD11-E9FFE91FD729}" dt="2022-03-28T12:38:59.295" v="121"/>
        <pc:sldMkLst>
          <pc:docMk/>
          <pc:sldMk cId="2561102116" sldId="4300"/>
        </pc:sldMkLst>
        <pc:spChg chg="mod">
          <ac:chgData name="나준채" userId="d5d4c6db-ac1a-41ed-a54d-841286ba8927" providerId="ADAL" clId="{62281ACA-AE13-40ED-AD11-E9FFE91FD729}" dt="2022-03-28T12:38:59.295" v="121"/>
          <ac:spMkLst>
            <pc:docMk/>
            <pc:sldMk cId="2561102116" sldId="4300"/>
            <ac:spMk id="2" creationId="{45057A2D-5909-426D-80EC-0717815DF01D}"/>
          </ac:spMkLst>
        </pc:spChg>
      </pc:sldChg>
      <pc:sldChg chg="modSp mod">
        <pc:chgData name="나준채" userId="d5d4c6db-ac1a-41ed-a54d-841286ba8927" providerId="ADAL" clId="{62281ACA-AE13-40ED-AD11-E9FFE91FD729}" dt="2022-03-28T12:39:13.534" v="129"/>
        <pc:sldMkLst>
          <pc:docMk/>
          <pc:sldMk cId="457787753" sldId="4301"/>
        </pc:sldMkLst>
        <pc:spChg chg="mod">
          <ac:chgData name="나준채" userId="d5d4c6db-ac1a-41ed-a54d-841286ba8927" providerId="ADAL" clId="{62281ACA-AE13-40ED-AD11-E9FFE91FD729}" dt="2022-03-28T12:39:13.534" v="129"/>
          <ac:spMkLst>
            <pc:docMk/>
            <pc:sldMk cId="457787753" sldId="4301"/>
            <ac:spMk id="45" creationId="{1FA96427-F272-4A00-8E4A-308EFC60C5F2}"/>
          </ac:spMkLst>
        </pc:spChg>
      </pc:sldChg>
      <pc:sldChg chg="modSp mod">
        <pc:chgData name="나준채" userId="d5d4c6db-ac1a-41ed-a54d-841286ba8927" providerId="ADAL" clId="{62281ACA-AE13-40ED-AD11-E9FFE91FD729}" dt="2022-03-28T12:39:24.687" v="137"/>
        <pc:sldMkLst>
          <pc:docMk/>
          <pc:sldMk cId="718016318" sldId="4303"/>
        </pc:sldMkLst>
        <pc:spChg chg="mod">
          <ac:chgData name="나준채" userId="d5d4c6db-ac1a-41ed-a54d-841286ba8927" providerId="ADAL" clId="{62281ACA-AE13-40ED-AD11-E9FFE91FD729}" dt="2022-03-28T12:39:24.687" v="137"/>
          <ac:spMkLst>
            <pc:docMk/>
            <pc:sldMk cId="718016318" sldId="4303"/>
            <ac:spMk id="51" creationId="{97966CE9-51AD-4FB9-8F1D-98BAD51C4C27}"/>
          </ac:spMkLst>
        </pc:spChg>
      </pc:sldChg>
      <pc:sldChg chg="modSp mod">
        <pc:chgData name="나준채" userId="d5d4c6db-ac1a-41ed-a54d-841286ba8927" providerId="ADAL" clId="{62281ACA-AE13-40ED-AD11-E9FFE91FD729}" dt="2022-03-28T12:37:47.365" v="88" actId="6549"/>
        <pc:sldMkLst>
          <pc:docMk/>
          <pc:sldMk cId="3555398594" sldId="4457"/>
        </pc:sldMkLst>
        <pc:spChg chg="mod">
          <ac:chgData name="나준채" userId="d5d4c6db-ac1a-41ed-a54d-841286ba8927" providerId="ADAL" clId="{62281ACA-AE13-40ED-AD11-E9FFE91FD729}" dt="2022-03-28T12:37:32.640" v="73" actId="6549"/>
          <ac:spMkLst>
            <pc:docMk/>
            <pc:sldMk cId="3555398594" sldId="4457"/>
            <ac:spMk id="2" creationId="{E262663D-45B3-4649-8561-CAC89595894A}"/>
          </ac:spMkLst>
        </pc:spChg>
        <pc:spChg chg="mod">
          <ac:chgData name="나준채" userId="d5d4c6db-ac1a-41ed-a54d-841286ba8927" providerId="ADAL" clId="{62281ACA-AE13-40ED-AD11-E9FFE91FD729}" dt="2022-03-28T12:37:47.365" v="88" actId="6549"/>
          <ac:spMkLst>
            <pc:docMk/>
            <pc:sldMk cId="3555398594" sldId="4457"/>
            <ac:spMk id="27" creationId="{7C6D8F51-1C38-4918-8B5A-976698498415}"/>
          </ac:spMkLst>
        </pc:spChg>
      </pc:sldChg>
      <pc:sldChg chg="modSp mod">
        <pc:chgData name="나준채" userId="d5d4c6db-ac1a-41ed-a54d-841286ba8927" providerId="ADAL" clId="{62281ACA-AE13-40ED-AD11-E9FFE91FD729}" dt="2022-03-28T12:39:50.003" v="141" actId="20577"/>
        <pc:sldMkLst>
          <pc:docMk/>
          <pc:sldMk cId="1216957292" sldId="4459"/>
        </pc:sldMkLst>
        <pc:spChg chg="mod">
          <ac:chgData name="나준채" userId="d5d4c6db-ac1a-41ed-a54d-841286ba8927" providerId="ADAL" clId="{62281ACA-AE13-40ED-AD11-E9FFE91FD729}" dt="2022-03-28T12:39:50.003" v="141" actId="20577"/>
          <ac:spMkLst>
            <pc:docMk/>
            <pc:sldMk cId="1216957292" sldId="4459"/>
            <ac:spMk id="2" creationId="{E262663D-45B3-4649-8561-CAC89595894A}"/>
          </ac:spMkLst>
        </pc:spChg>
      </pc:sldChg>
      <pc:sldChg chg="modSp mod">
        <pc:chgData name="나준채" userId="d5d4c6db-ac1a-41ed-a54d-841286ba8927" providerId="ADAL" clId="{62281ACA-AE13-40ED-AD11-E9FFE91FD729}" dt="2022-03-28T12:40:15.124" v="143" actId="20577"/>
        <pc:sldMkLst>
          <pc:docMk/>
          <pc:sldMk cId="879099697" sldId="4484"/>
        </pc:sldMkLst>
        <pc:spChg chg="mod">
          <ac:chgData name="나준채" userId="d5d4c6db-ac1a-41ed-a54d-841286ba8927" providerId="ADAL" clId="{62281ACA-AE13-40ED-AD11-E9FFE91FD729}" dt="2022-03-28T12:40:15.124" v="143" actId="20577"/>
          <ac:spMkLst>
            <pc:docMk/>
            <pc:sldMk cId="879099697" sldId="4484"/>
            <ac:spMk id="2" creationId="{B9AB1E34-0059-4884-8B66-9015812542CD}"/>
          </ac:spMkLst>
        </pc:spChg>
      </pc:sldChg>
      <pc:sldChg chg="modSp mod">
        <pc:chgData name="나준채" userId="d5d4c6db-ac1a-41ed-a54d-841286ba8927" providerId="ADAL" clId="{62281ACA-AE13-40ED-AD11-E9FFE91FD729}" dt="2022-03-28T12:40:11.847" v="142" actId="20577"/>
        <pc:sldMkLst>
          <pc:docMk/>
          <pc:sldMk cId="1132877041" sldId="4491"/>
        </pc:sldMkLst>
        <pc:spChg chg="mod">
          <ac:chgData name="나준채" userId="d5d4c6db-ac1a-41ed-a54d-841286ba8927" providerId="ADAL" clId="{62281ACA-AE13-40ED-AD11-E9FFE91FD729}" dt="2022-03-28T12:40:11.847" v="142" actId="20577"/>
          <ac:spMkLst>
            <pc:docMk/>
            <pc:sldMk cId="1132877041" sldId="4491"/>
            <ac:spMk id="2" creationId="{B9AB1E34-0059-4884-8B66-9015812542CD}"/>
          </ac:spMkLst>
        </pc:spChg>
      </pc:sldChg>
      <pc:sldChg chg="modSp mod">
        <pc:chgData name="나준채" userId="d5d4c6db-ac1a-41ed-a54d-841286ba8927" providerId="ADAL" clId="{62281ACA-AE13-40ED-AD11-E9FFE91FD729}" dt="2022-03-28T12:40:38.852" v="144" actId="20577"/>
        <pc:sldMkLst>
          <pc:docMk/>
          <pc:sldMk cId="2540216095" sldId="4521"/>
        </pc:sldMkLst>
        <pc:spChg chg="mod">
          <ac:chgData name="나준채" userId="d5d4c6db-ac1a-41ed-a54d-841286ba8927" providerId="ADAL" clId="{62281ACA-AE13-40ED-AD11-E9FFE91FD729}" dt="2022-03-28T12:40:38.852" v="144" actId="20577"/>
          <ac:spMkLst>
            <pc:docMk/>
            <pc:sldMk cId="2540216095" sldId="4521"/>
            <ac:spMk id="2" creationId="{B9AB1E34-0059-4884-8B66-9015812542CD}"/>
          </ac:spMkLst>
        </pc:spChg>
      </pc:sldChg>
      <pc:sldChg chg="modSp mod">
        <pc:chgData name="나준채" userId="d5d4c6db-ac1a-41ed-a54d-841286ba8927" providerId="ADAL" clId="{62281ACA-AE13-40ED-AD11-E9FFE91FD729}" dt="2022-03-28T12:40:50.937" v="153" actId="20577"/>
        <pc:sldMkLst>
          <pc:docMk/>
          <pc:sldMk cId="1951774021" sldId="4532"/>
        </pc:sldMkLst>
        <pc:spChg chg="mod">
          <ac:chgData name="나준채" userId="d5d4c6db-ac1a-41ed-a54d-841286ba8927" providerId="ADAL" clId="{62281ACA-AE13-40ED-AD11-E9FFE91FD729}" dt="2022-03-28T12:40:50.937" v="153" actId="20577"/>
          <ac:spMkLst>
            <pc:docMk/>
            <pc:sldMk cId="1951774021" sldId="4532"/>
            <ac:spMk id="2" creationId="{B9AB1E34-0059-4884-8B66-9015812542CD}"/>
          </ac:spMkLst>
        </pc:spChg>
      </pc:sldChg>
      <pc:sldChg chg="modSp mod">
        <pc:chgData name="나준채" userId="d5d4c6db-ac1a-41ed-a54d-841286ba8927" providerId="ADAL" clId="{62281ACA-AE13-40ED-AD11-E9FFE91FD729}" dt="2022-03-28T12:38:43.561" v="105" actId="108"/>
        <pc:sldMkLst>
          <pc:docMk/>
          <pc:sldMk cId="3253384203" sldId="4553"/>
        </pc:sldMkLst>
        <pc:spChg chg="mod">
          <ac:chgData name="나준채" userId="d5d4c6db-ac1a-41ed-a54d-841286ba8927" providerId="ADAL" clId="{62281ACA-AE13-40ED-AD11-E9FFE91FD729}" dt="2022-03-28T12:38:43.561" v="105" actId="108"/>
          <ac:spMkLst>
            <pc:docMk/>
            <pc:sldMk cId="3253384203" sldId="4553"/>
            <ac:spMk id="12" creationId="{9691E512-174F-4CE4-876B-6EC2FB295500}"/>
          </ac:spMkLst>
        </pc:spChg>
      </pc:sldChg>
      <pc:sldChg chg="modSp mod">
        <pc:chgData name="나준채" userId="d5d4c6db-ac1a-41ed-a54d-841286ba8927" providerId="ADAL" clId="{62281ACA-AE13-40ED-AD11-E9FFE91FD729}" dt="2022-03-28T12:41:03.057" v="154" actId="20577"/>
        <pc:sldMkLst>
          <pc:docMk/>
          <pc:sldMk cId="1033651157" sldId="4562"/>
        </pc:sldMkLst>
        <pc:spChg chg="mod">
          <ac:chgData name="나준채" userId="d5d4c6db-ac1a-41ed-a54d-841286ba8927" providerId="ADAL" clId="{62281ACA-AE13-40ED-AD11-E9FFE91FD729}" dt="2022-03-28T12:41:03.057" v="154" actId="20577"/>
          <ac:spMkLst>
            <pc:docMk/>
            <pc:sldMk cId="1033651157" sldId="4562"/>
            <ac:spMk id="2" creationId="{B9AB1E34-0059-4884-8B66-9015812542C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54BEF1-FA0D-407D-9AEF-63F62FF016CB}" type="datetimeFigureOut">
              <a:rPr lang="en-IN" smtClean="0"/>
              <a:t>02-08-2022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7B6FE6-6FE0-4B00-BDAF-1BF92B28B7C9}" type="slidenum">
              <a:rPr lang="en-IN" smtClean="0"/>
              <a:t>‹#›</a:t>
            </a:fld>
            <a:endParaRPr lang="en-IN"/>
          </a:p>
        </p:txBody>
      </p:sp>
    </p:spTree>
    <p:extLst>
      <p:ext uri="{BB962C8B-B14F-4D97-AF65-F5344CB8AC3E}">
        <p14:creationId xmlns:p14="http://schemas.microsoft.com/office/powerpoint/2010/main" val="188749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미래 인력을 위한</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AI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프로그램에 오신 것을 환영합니다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저는 이 프로그램의 강사인</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XXX</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라고 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오늘은 </a:t>
            </a:r>
            <a:r>
              <a:rPr lang="ko-KR" altLang="en-US"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탐지 주제에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먼저 실습에 사용할 양식을 강의실 모두에게 전달하겠습니다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r>
              <a:rPr lang="en-US" altLang="ko-KR" sz="1200" dirty="0">
                <a:effectLst/>
                <a:latin typeface="맑은 고딕" panose="020B0503020000020004" pitchFamily="50" charset="-127"/>
                <a:ea typeface="바탕" panose="02030600000101010101" pitchFamily="18" charset="-127"/>
              </a:rPr>
              <a:t>Template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Module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8(</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Insurance Fraud Detection</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강의실</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모두에게</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전달합니다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a:p>
            <a:pPr algn="just"/>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r>
              <a:rPr lang="en-US" altLang="ko-KR" sz="1200" i="1" dirty="0">
                <a:effectLst/>
                <a:latin typeface="맑은 고딕" panose="020B0503020000020004" pitchFamily="50" charset="-127"/>
                <a:ea typeface="바탕" panose="02030600000101010101" pitchFamily="18" charset="-127"/>
              </a:rPr>
              <a:t>Template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Module </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8(Insurance Fraud Detection)</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목적은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학생의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학습</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경험을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강화하는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데</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도움이</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되는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것입니다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학생들은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각</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도구의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연결과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유의할</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사항들을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이해할</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실습</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활동을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완료할</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때마다</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이</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문서를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계속</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참조하십시오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a:p>
            <a:pPr algn="just"/>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강사</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이</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Module</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에</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대한</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몇</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준비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작업을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수행해야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합니다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a:p>
            <a:pPr algn="just"/>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강사는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수업이</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시작되기</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전에</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먼저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en-US" sz="1200" i="1" dirty="0" err="1">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데이터집합</a:t>
            </a:r>
            <a:r>
              <a:rPr lang="ko-KR" altLang="ko-KR" sz="1200" i="1" dirty="0" err="1">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학생들의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노트북에</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다운로드해야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합니다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강사</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는</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en-US" altLang="ko-KR" sz="1200" i="1" dirty="0">
                <a:effectLst/>
                <a:latin typeface="맑은 고딕" panose="020B0503020000020004" pitchFamily="50" charset="-127"/>
                <a:ea typeface="바탕" panose="02030600000101010101" pitchFamily="18" charset="-127"/>
              </a:rPr>
              <a:t>Template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Module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8</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슬라이드</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3</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인쇄하여</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학생에게</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전달해야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합니다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슬라이드</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4</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진행자가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참고해야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할</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예시</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답안이므로</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인쇄하지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마십시오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1</a:t>
            </a:fld>
            <a:endParaRPr lang="en-IN"/>
          </a:p>
        </p:txBody>
      </p:sp>
    </p:spTree>
    <p:extLst>
      <p:ext uri="{BB962C8B-B14F-4D97-AF65-F5344CB8AC3E}">
        <p14:creationId xmlns:p14="http://schemas.microsoft.com/office/powerpoint/2010/main" val="3464559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051581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23386436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5346216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587675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수업을 시작합시다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 탐지에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14</a:t>
            </a:fld>
            <a:endParaRPr lang="en-IN"/>
          </a:p>
        </p:txBody>
      </p:sp>
    </p:spTree>
    <p:extLst>
      <p:ext uri="{BB962C8B-B14F-4D97-AF65-F5344CB8AC3E}">
        <p14:creationId xmlns:p14="http://schemas.microsoft.com/office/powerpoint/2010/main" val="13596401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en-GB" altLang="ko-KR" sz="1800" dirty="0">
                <a:solidFill>
                  <a:srgbClr val="000000"/>
                </a:solidFill>
                <a:effectLst/>
                <a:latin typeface="맑은 고딕" panose="020B0503020000020004" pitchFamily="50" charset="-127"/>
                <a:ea typeface="Intel Clear" panose="020B0604020203020204"/>
                <a:cs typeface="맑은 고딕" panose="020B0503020000020004" pitchFamily="50" charset="-127"/>
              </a:rPr>
              <a:t>이</a:t>
            </a:r>
            <a:r>
              <a:rPr lang="en-GB" altLang="ko-KR" sz="1800" dirty="0">
                <a:solidFill>
                  <a:srgbClr val="000000"/>
                </a:solidFill>
                <a:effectLst/>
                <a:latin typeface="IntelOne Text"/>
                <a:ea typeface="Intel Clear" panose="020B0604020203020204"/>
                <a:cs typeface="Intel Clear" panose="020B0604020203020204"/>
              </a:rPr>
              <a:t> </a:t>
            </a:r>
            <a:r>
              <a:rPr lang="en-GB" altLang="ko-KR" sz="1800" dirty="0" err="1">
                <a:solidFill>
                  <a:srgbClr val="000000"/>
                </a:solidFill>
                <a:effectLst/>
                <a:latin typeface="맑은 고딕" panose="020B0503020000020004" pitchFamily="50" charset="-127"/>
                <a:ea typeface="Intel Clear" panose="020B0604020203020204"/>
                <a:cs typeface="맑은 고딕" panose="020B0503020000020004" pitchFamily="50" charset="-127"/>
              </a:rPr>
              <a:t>연습을</a:t>
            </a:r>
            <a:r>
              <a:rPr lang="en-GB" altLang="ko-KR" sz="1800" dirty="0">
                <a:solidFill>
                  <a:srgbClr val="000000"/>
                </a:solidFill>
                <a:effectLst/>
                <a:latin typeface="IntelOne Text"/>
                <a:ea typeface="Intel Clear" panose="020B0604020203020204"/>
                <a:cs typeface="Intel Clear" panose="020B0604020203020204"/>
              </a:rPr>
              <a:t> </a:t>
            </a:r>
            <a:r>
              <a:rPr lang="en-GB" altLang="ko-KR" sz="1800" dirty="0" err="1">
                <a:solidFill>
                  <a:srgbClr val="000000"/>
                </a:solidFill>
                <a:effectLst/>
                <a:latin typeface="맑은 고딕" panose="020B0503020000020004" pitchFamily="50" charset="-127"/>
                <a:ea typeface="Intel Clear" panose="020B0604020203020204"/>
                <a:cs typeface="맑은 고딕" panose="020B0503020000020004" pitchFamily="50" charset="-127"/>
              </a:rPr>
              <a:t>하려면</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Jupyter</a:t>
            </a:r>
            <a:r>
              <a:rPr lang="en-IN" altLang="ko-KR" sz="1800" dirty="0">
                <a:solidFill>
                  <a:srgbClr val="000000"/>
                </a:solidFill>
                <a:effectLst/>
                <a:latin typeface="IntelOne Text"/>
                <a:ea typeface="Intel Clear" panose="020B0604020203020204"/>
                <a:cs typeface="Intel Clear" panose="020B0604020203020204"/>
              </a:rPr>
              <a:t> notebook</a:t>
            </a:r>
            <a:r>
              <a:rPr lang="en-GB" altLang="ko-KR" sz="1800" dirty="0">
                <a:solidFill>
                  <a:srgbClr val="000000"/>
                </a:solidFill>
                <a:effectLst/>
                <a:latin typeface="맑은 고딕" panose="020B0503020000020004" pitchFamily="50" charset="-127"/>
                <a:ea typeface="Intel Clear" panose="020B0604020203020204"/>
                <a:cs typeface="맑은 고딕" panose="020B0503020000020004" pitchFamily="50" charset="-127"/>
              </a:rPr>
              <a:t>을</a:t>
            </a:r>
            <a:r>
              <a:rPr lang="en-GB" altLang="ko-KR" sz="1800" dirty="0">
                <a:solidFill>
                  <a:srgbClr val="000000"/>
                </a:solidFill>
                <a:effectLst/>
                <a:latin typeface="IntelOne Text"/>
                <a:ea typeface="Intel Clear" panose="020B0604020203020204"/>
                <a:cs typeface="Intel Clear" panose="020B0604020203020204"/>
              </a:rPr>
              <a:t> </a:t>
            </a:r>
            <a:r>
              <a:rPr lang="en-GB" altLang="ko-KR" sz="1800" dirty="0" err="1">
                <a:solidFill>
                  <a:srgbClr val="000000"/>
                </a:solidFill>
                <a:effectLst/>
                <a:latin typeface="맑은 고딕" panose="020B0503020000020004" pitchFamily="50" charset="-127"/>
                <a:ea typeface="Intel Clear" panose="020B0604020203020204"/>
                <a:cs typeface="맑은 고딕" panose="020B0503020000020004" pitchFamily="50" charset="-127"/>
              </a:rPr>
              <a:t>열어보겠습니다</a:t>
            </a:r>
            <a:r>
              <a:rPr lang="en-IN" altLang="ko-KR" sz="1800" dirty="0">
                <a:solidFill>
                  <a:srgbClr val="000000"/>
                </a:solidFill>
                <a:effectLst/>
                <a:latin typeface="IntelOne Text"/>
                <a:ea typeface="Intel Clear" panose="020B0604020203020204"/>
                <a:cs typeface="Intel Clear" panose="020B0604020203020204"/>
              </a:rPr>
              <a:t>. notebook</a:t>
            </a:r>
            <a:r>
              <a:rPr lang="en-GB" altLang="ko-KR" sz="1800" dirty="0">
                <a:solidFill>
                  <a:srgbClr val="000000"/>
                </a:solidFill>
                <a:effectLst/>
                <a:latin typeface="맑은 고딕" panose="020B0503020000020004" pitchFamily="50" charset="-127"/>
                <a:ea typeface="Intel Clear" panose="020B0604020203020204"/>
                <a:cs typeface="맑은 고딕" panose="020B0503020000020004" pitchFamily="50" charset="-127"/>
              </a:rPr>
              <a:t>의</a:t>
            </a:r>
            <a:r>
              <a:rPr lang="en-GB" altLang="ko-KR" sz="1800" dirty="0">
                <a:solidFill>
                  <a:srgbClr val="000000"/>
                </a:solidFill>
                <a:effectLst/>
                <a:latin typeface="IntelOne Text"/>
                <a:ea typeface="Intel Clear" panose="020B0604020203020204"/>
                <a:cs typeface="Intel Clear" panose="020B0604020203020204"/>
              </a:rPr>
              <a:t> </a:t>
            </a:r>
            <a:r>
              <a:rPr lang="en-GB" altLang="ko-KR" sz="1800" dirty="0" err="1">
                <a:solidFill>
                  <a:srgbClr val="000000"/>
                </a:solidFill>
                <a:effectLst/>
                <a:latin typeface="맑은 고딕" panose="020B0503020000020004" pitchFamily="50" charset="-127"/>
                <a:ea typeface="Intel Clear" panose="020B0604020203020204"/>
                <a:cs typeface="맑은 고딕" panose="020B0503020000020004" pitchFamily="50" charset="-127"/>
              </a:rPr>
              <a:t>제목은</a:t>
            </a:r>
            <a:r>
              <a:rPr lang="en-GB" altLang="ko-KR" sz="1800" dirty="0">
                <a:solidFill>
                  <a:srgbClr val="000000"/>
                </a:solidFill>
                <a:effectLst/>
                <a:latin typeface="IntelOne Text"/>
                <a:ea typeface="Intel Clear" panose="020B0604020203020204"/>
                <a:cs typeface="Intel Clear" panose="020B0604020203020204"/>
              </a:rPr>
              <a:t> </a:t>
            </a:r>
            <a:r>
              <a:rPr lang="en-IN" altLang="ko-KR" sz="1800" dirty="0">
                <a:solidFill>
                  <a:srgbClr val="000000"/>
                </a:solidFill>
                <a:effectLst/>
                <a:latin typeface="IntelOne Text"/>
                <a:ea typeface="Intel Clear" panose="020B0604020203020204"/>
                <a:cs typeface="Intel Clear" panose="020B0604020203020204"/>
              </a:rPr>
              <a:t>[Notebook - Student] Module 11 (Insurance Fraud Detection).</a:t>
            </a:r>
            <a:r>
              <a:rPr lang="en-IN" altLang="ko-KR" sz="1800" dirty="0" err="1">
                <a:solidFill>
                  <a:srgbClr val="000000"/>
                </a:solidFill>
                <a:effectLst/>
                <a:latin typeface="IntelOne Text"/>
                <a:ea typeface="Intel Clear" panose="020B0604020203020204"/>
                <a:cs typeface="Intel Clear" panose="020B0604020203020204"/>
              </a:rPr>
              <a:t>ipynb</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입니다</a:t>
            </a:r>
            <a:r>
              <a:rPr lang="en-IN" altLang="ko-KR" sz="1800" dirty="0">
                <a:solidFill>
                  <a:srgbClr val="000000"/>
                </a:solidFill>
                <a:effectLst/>
                <a:latin typeface="IntelOne Text"/>
                <a:ea typeface="Intel Clear" panose="020B0604020203020204"/>
                <a:cs typeface="Intel Clear" panose="020B0604020203020204"/>
              </a:rPr>
              <a:t>.</a:t>
            </a:r>
            <a:endParaRPr lang="ko-KR" altLang="ko-KR" sz="1800" dirty="0">
              <a:solidFill>
                <a:srgbClr val="000000"/>
              </a:solidFill>
              <a:effectLst/>
              <a:latin typeface="IntelOne Text"/>
              <a:ea typeface="Intel Clear" panose="020B0604020203020204"/>
              <a:cs typeface="Intel Clear" panose="020B0604020203020204"/>
            </a:endParaRPr>
          </a:p>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우리는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여기서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라이브러리를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것입니다</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수치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계산을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위한</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Numpy</a:t>
            </a:r>
            <a:r>
              <a:rPr lang="en-IN" altLang="ko-KR" sz="1800" dirty="0">
                <a:solidFill>
                  <a:srgbClr val="000000"/>
                </a:solidFill>
                <a:effectLst/>
                <a:latin typeface="IntelOne Text"/>
                <a:ea typeface="Intel Clear" panose="020B0604020203020204"/>
                <a:cs typeface="Intel Clear" panose="020B0604020203020204"/>
              </a:rPr>
              <a:t>, AI</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위한</a:t>
            </a:r>
            <a:r>
              <a:rPr lang="en-IN" altLang="ko-KR" sz="1800" dirty="0">
                <a:solidFill>
                  <a:srgbClr val="000000"/>
                </a:solidFill>
                <a:effectLst/>
                <a:latin typeface="IntelOne Text"/>
                <a:ea typeface="Intel Clear" panose="020B0604020203020204"/>
                <a:cs typeface="Intel Clear" panose="020B0604020203020204"/>
              </a:rPr>
              <a:t> scikit learn</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err="1">
                <a:solidFill>
                  <a:srgbClr val="000000"/>
                </a:solidFill>
                <a:effectLst/>
                <a:latin typeface="IntelOne Text"/>
                <a:ea typeface="맑은 고딕" panose="020B0503020000020004" pitchFamily="50" charset="-127"/>
                <a:cs typeface="맑은 고딕" panose="020B0503020000020004" pitchFamily="50" charset="-127"/>
              </a:rPr>
              <a:t>플로팅을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위한</a:t>
            </a:r>
            <a:r>
              <a:rPr lang="en-IN" altLang="ko-KR" sz="1800" dirty="0">
                <a:solidFill>
                  <a:srgbClr val="000000"/>
                </a:solidFill>
                <a:effectLst/>
                <a:latin typeface="IntelOne Text"/>
                <a:ea typeface="Intel Clear" panose="020B0604020203020204"/>
                <a:cs typeface="Intel Clear" panose="020B0604020203020204"/>
              </a:rPr>
              <a:t> matplotlib</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입니다</a:t>
            </a:r>
            <a:r>
              <a:rPr lang="en-IN" altLang="ko-KR" sz="1800" dirty="0">
                <a:solidFill>
                  <a:srgbClr val="000000"/>
                </a:solidFill>
                <a:effectLst/>
                <a:latin typeface="IntelOne Text"/>
                <a:ea typeface="Intel Clear" panose="020B0604020203020204"/>
                <a:cs typeface="Intel Clear" panose="020B0604020203020204"/>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35314500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191548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9482094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99460139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28530512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ko-KR" sz="1200" dirty="0">
                <a:solidFill>
                  <a:srgbClr val="000000"/>
                </a:solidFill>
                <a:effectLst/>
                <a:latin typeface="Times New Roman" panose="02020603050405020304" pitchFamily="18" charset="0"/>
                <a:ea typeface="맑은 고딕" panose="020B0503020000020004" pitchFamily="50" charset="-127"/>
                <a:cs typeface="IntelOne Text" panose="020B0503020203020204"/>
              </a:rPr>
              <a:t>법적 고지 사항</a:t>
            </a:r>
            <a:endParaRPr lang="ko-KR" altLang="ko-KR" sz="1200" dirty="0">
              <a:effectLst/>
              <a:latin typeface="Times New Roman" panose="02020603050405020304" pitchFamily="18" charset="0"/>
              <a:ea typeface="바탕" panose="02030600000101010101" pitchFamily="18" charset="-127"/>
            </a:endParaRPr>
          </a:p>
          <a:p>
            <a:endParaRPr lang="ko-KR" altLang="en-US" dirty="0"/>
          </a:p>
        </p:txBody>
      </p:sp>
      <p:sp>
        <p:nvSpPr>
          <p:cNvPr id="4" name="슬라이드 번호 개체 틀 3"/>
          <p:cNvSpPr>
            <a:spLocks noGrp="1"/>
          </p:cNvSpPr>
          <p:nvPr>
            <p:ph type="sldNum" sz="quarter" idx="10"/>
          </p:nvPr>
        </p:nvSpPr>
        <p:spPr/>
        <p:txBody>
          <a:bodyPr/>
          <a:lstStyle/>
          <a:p>
            <a:fld id="{677B6FE6-6FE0-4B00-BDAF-1BF92B28B7C9}" type="slidenum">
              <a:rPr lang="en-IN" smtClean="0"/>
              <a:t>2</a:t>
            </a:fld>
            <a:endParaRPr lang="en-IN"/>
          </a:p>
        </p:txBody>
      </p:sp>
    </p:spTree>
    <p:extLst>
      <p:ext uri="{BB962C8B-B14F-4D97-AF65-F5344CB8AC3E}">
        <p14:creationId xmlns:p14="http://schemas.microsoft.com/office/powerpoint/2010/main" val="373158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1685845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9394989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7047420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9238721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3555462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27963790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32102074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23352250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341331315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4268742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ko-KR" altLang="en-US" sz="1200" dirty="0">
                <a:solidFill>
                  <a:srgbClr val="000000"/>
                </a:solidFill>
                <a:effectLst/>
                <a:ea typeface="맑은 고딕" panose="020B0503020000020004" pitchFamily="50" charset="-127"/>
                <a:cs typeface="맑은 고딕" panose="020B0503020000020004" pitchFamily="50" charset="-127"/>
              </a:rPr>
              <a:t>보험사기</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탐지에</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대해</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이야기하기</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전에</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이전</a:t>
            </a:r>
            <a:r>
              <a:rPr lang="ko-KR" altLang="ko-KR" sz="1200" dirty="0">
                <a:solidFill>
                  <a:srgbClr val="000000"/>
                </a:solidFill>
                <a:effectLst/>
                <a:ea typeface="맑은 고딕" panose="020B0503020000020004" pitchFamily="50" charset="-127"/>
                <a:cs typeface="Intel Clear" panose="020B0604020203020204"/>
              </a:rPr>
              <a:t> </a:t>
            </a:r>
            <a:r>
              <a:rPr lang="en-US" altLang="ko-KR" sz="1200" dirty="0">
                <a:solidFill>
                  <a:srgbClr val="000000"/>
                </a:solidFill>
                <a:effectLst/>
                <a:latin typeface="맑은 고딕" panose="020B0503020000020004" pitchFamily="50" charset="-127"/>
                <a:cs typeface="맑은 고딕" panose="020B0503020000020004" pitchFamily="50" charset="-127"/>
              </a:rPr>
              <a:t>Module</a:t>
            </a:r>
            <a:r>
              <a:rPr lang="ko-KR" altLang="ko-KR" sz="1200" dirty="0">
                <a:solidFill>
                  <a:srgbClr val="000000"/>
                </a:solidFill>
                <a:effectLst/>
                <a:ea typeface="맑은 고딕" panose="020B0503020000020004" pitchFamily="50" charset="-127"/>
                <a:cs typeface="맑은 고딕" panose="020B0503020000020004" pitchFamily="50" charset="-127"/>
              </a:rPr>
              <a:t>에서</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배운</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내용을</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요약해</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보겠습니다</a:t>
            </a:r>
            <a:r>
              <a:rPr lang="en-US" altLang="ko-KR" sz="1200" dirty="0">
                <a:solidFill>
                  <a:srgbClr val="000000"/>
                </a:solidFill>
                <a:effectLst/>
                <a:latin typeface="맑은 고딕" panose="020B0503020000020004" pitchFamily="50" charset="-127"/>
                <a:cs typeface="Intel Clear" panose="020B0604020203020204"/>
              </a:rPr>
              <a:t>. </a:t>
            </a:r>
            <a:endParaRPr lang="en-SG" sz="12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3</a:t>
            </a:fld>
            <a:endParaRPr lang="en-IN"/>
          </a:p>
        </p:txBody>
      </p:sp>
    </p:spTree>
    <p:extLst>
      <p:ext uri="{BB962C8B-B14F-4D97-AF65-F5344CB8AC3E}">
        <p14:creationId xmlns:p14="http://schemas.microsoft.com/office/powerpoint/2010/main" val="30759342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2233403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세트를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가져오겠습니다</a:t>
            </a:r>
            <a:r>
              <a:rPr lang="en-IN" altLang="ko-KR" sz="1800" dirty="0">
                <a:solidFill>
                  <a:srgbClr val="000000"/>
                </a:solidFill>
                <a:effectLst/>
                <a:latin typeface="IntelOne Text"/>
                <a:ea typeface="Intel Clear" panose="020B0604020203020204"/>
                <a:cs typeface="Intel Clear" panose="020B0604020203020204"/>
              </a:rPr>
              <a:t>. pandas</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a:t>
            </a:r>
            <a:r>
              <a:rPr lang="en-IN" altLang="ko-KR" sz="1800" dirty="0">
                <a:solidFill>
                  <a:srgbClr val="000000"/>
                </a:solidFill>
                <a:effectLst/>
                <a:latin typeface="IntelOne Text"/>
                <a:ea typeface="Intel Clear" panose="020B0604020203020204"/>
                <a:cs typeface="Intel Clear" panose="020B0604020203020204"/>
              </a:rPr>
              <a:t> </a:t>
            </a:r>
            <a:r>
              <a:rPr lang="en-IN" altLang="ko-KR" sz="1800" dirty="0" err="1">
                <a:solidFill>
                  <a:srgbClr val="000000"/>
                </a:solidFill>
                <a:effectLst/>
                <a:latin typeface="IntelOne Text"/>
                <a:ea typeface="Intel Clear" panose="020B0604020203020204"/>
                <a:cs typeface="Intel Clear" panose="020B0604020203020204"/>
              </a:rPr>
              <a:t>read_csv</a:t>
            </a:r>
            <a:r>
              <a:rPr lang="en-IN"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함수는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포함된</a:t>
            </a:r>
            <a:r>
              <a:rPr lang="en-IN" altLang="ko-KR" sz="1800" dirty="0">
                <a:solidFill>
                  <a:srgbClr val="000000"/>
                </a:solidFill>
                <a:effectLst/>
                <a:latin typeface="IntelOne Text"/>
                <a:ea typeface="Intel Clear" panose="020B0604020203020204"/>
                <a:cs typeface="Intel Clear" panose="020B0604020203020204"/>
              </a:rPr>
              <a:t> 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가져오는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사용됩니다</a:t>
            </a:r>
            <a:r>
              <a:rPr lang="en-IN" altLang="ko-KR" sz="1800" dirty="0">
                <a:solidFill>
                  <a:srgbClr val="000000"/>
                </a:solidFill>
                <a:effectLst/>
                <a:latin typeface="IntelOne Text"/>
                <a:ea typeface="Intel Clear" panose="020B0604020203020204"/>
                <a:cs typeface="Intel Clear" panose="020B0604020203020204"/>
              </a:rPr>
              <a:t>. [Dataset]_Module11_ (Insurance).csv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파일을 가져옵니다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4081871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수업을 시작합시다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 탐지에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78108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946030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수업을 시작합시다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 탐지에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57696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23033263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256428047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8130278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27882367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2132111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이것이 오늘 우리의 안건이 될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먼저 보험사기 탐지에 대한 내용과 장점을 간략한 소개부터 시작하겠습니다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그런 다음 이전에 진행했던</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AI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프로젝트 사이클을 요약하겠습니다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여러분의 이해를 돕기 위해 사용 사례를 살펴볼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다음은 </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no-code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접근법에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프로그래밍 없이 무엇을 할 수 있는지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그런 다음 자체 보험사기 탐지 모델을 만드는 방법에 대해 직접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마지막으로</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우리는 우리의 모델이 훨씬 더 좋아질 수 있도록 수정할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29062658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2355196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ko-KR" sz="1200" kern="1200" dirty="0">
                <a:solidFill>
                  <a:schemeClr val="tx1"/>
                </a:solidFill>
                <a:effectLst/>
                <a:latin typeface="+mn-lt"/>
                <a:ea typeface="+mn-ea"/>
                <a:cs typeface="+mn-cs"/>
              </a:rPr>
              <a:t>수고하셨습니다</a:t>
            </a:r>
            <a:r>
              <a:rPr lang="en-US" altLang="ko-KR" sz="1200" kern="1200" dirty="0">
                <a:solidFill>
                  <a:schemeClr val="tx1"/>
                </a:solidFill>
                <a:effectLst/>
                <a:latin typeface="+mn-lt"/>
                <a:ea typeface="+mn-ea"/>
                <a:cs typeface="+mn-cs"/>
              </a:rPr>
              <a:t>. </a:t>
            </a:r>
            <a:r>
              <a:rPr lang="ko-KR" altLang="ko-KR" sz="1200" kern="1200" dirty="0">
                <a:solidFill>
                  <a:schemeClr val="tx1"/>
                </a:solidFill>
                <a:effectLst/>
                <a:latin typeface="+mn-lt"/>
                <a:ea typeface="+mn-ea"/>
                <a:cs typeface="+mn-cs"/>
              </a:rPr>
              <a:t>여러분들과 함께 할 다음 세션을 기대하겠습니다</a:t>
            </a:r>
            <a:r>
              <a:rPr lang="en-SG" altLang="ko-KR" sz="1200" kern="1200" dirty="0">
                <a:solidFill>
                  <a:schemeClr val="tx1"/>
                </a:solidFill>
                <a:effectLst/>
                <a:latin typeface="+mn-lt"/>
                <a:ea typeface="+mn-ea"/>
                <a:cs typeface="+mn-cs"/>
              </a:rPr>
              <a:t>.</a:t>
            </a:r>
            <a:endParaRPr lang="ko-KR" altLang="ko-KR"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t>41</a:t>
            </a:fld>
            <a:endParaRPr lang="en-IN"/>
          </a:p>
        </p:txBody>
      </p:sp>
    </p:spTree>
    <p:extLst>
      <p:ext uri="{BB962C8B-B14F-4D97-AF65-F5344CB8AC3E}">
        <p14:creationId xmlns:p14="http://schemas.microsoft.com/office/powerpoint/2010/main" val="336335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수업을 시작합시다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 탐지에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398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보험사기란 무엇입니까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보험사기로 구성되는 몇 가지 상황이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첫 번째 사기는 보험 청구서를 거짓 또는 불완전한 정보로 만드는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두 번째 사기는 주장을 과장할 의도로 오해의 소지가 있는 청구서를 제출한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예를 들어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손상이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달러라면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사람은</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달러의 보험금을 청구합니다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세 번째 사기는 보험계약에 따라 이익을 얻을 목적으로 보험사와 거짓 거래를 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중 하나가 교통사고가 나지 않았을 때 청구하는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보험금 청구를 위해 가짜 교통사고를 낸 것도 한 예입니다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21486990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31578295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872475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랜덤</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포레스트</a:t>
            </a:r>
            <a:r>
              <a:rPr lang="en-IN" altLang="ko-KR" sz="1800" dirty="0">
                <a:solidFill>
                  <a:srgbClr val="000000"/>
                </a:solidFill>
                <a:effectLst/>
                <a:latin typeface="IntelOne Text"/>
                <a:ea typeface="Intel Clear" panose="020B0604020203020204"/>
                <a:cs typeface="Intel Clear" panose="020B0604020203020204"/>
              </a:rPr>
              <a:t>(Random Forest)</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많은</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의사</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트리의</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결정을</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결합하고</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데이터</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포인트에</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클래스를</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결정하는</a:t>
            </a:r>
            <a:r>
              <a:rPr lang="ko-KR" altLang="ko-KR" sz="1800" dirty="0">
                <a:solidFill>
                  <a:srgbClr val="000000"/>
                </a:solidFill>
                <a:effectLst/>
                <a:latin typeface="IntelOne Text"/>
                <a:ea typeface="Intel Clear" panose="020B0604020203020204"/>
                <a:cs typeface="Intel Clear" panose="020B0604020203020204"/>
              </a:rPr>
              <a:t> </a:t>
            </a:r>
            <a:r>
              <a:rPr lang="ko-KR" altLang="ko-KR" sz="1800" dirty="0">
                <a:solidFill>
                  <a:srgbClr val="000000"/>
                </a:solidFill>
                <a:effectLst/>
                <a:latin typeface="IntelOne Text"/>
                <a:ea typeface="맑은 고딕" panose="020B0503020000020004" pitchFamily="50" charset="-127"/>
                <a:cs typeface="맑은 고딕" panose="020B0503020000020004" pitchFamily="50" charset="-127"/>
              </a:rPr>
              <a:t>분류</a:t>
            </a:r>
            <a:r>
              <a:rPr lang="ko-KR" altLang="ko-KR" sz="1800" dirty="0">
                <a:solidFill>
                  <a:srgbClr val="000000"/>
                </a:solidFill>
                <a:effectLst/>
                <a:latin typeface="IntelOne Text"/>
                <a:ea typeface="Intel Clear" panose="020B0604020203020204"/>
                <a:cs typeface="Intel Clear" panose="020B0604020203020204"/>
              </a:rPr>
              <a:t> </a:t>
            </a:r>
            <a:r>
              <a:rPr lang="ko-KR" altLang="en-US" sz="1800" dirty="0" err="1">
                <a:solidFill>
                  <a:srgbClr val="000000"/>
                </a:solidFill>
                <a:effectLst/>
                <a:latin typeface="IntelOne Text"/>
                <a:ea typeface="맑은 고딕" panose="020B0503020000020004" pitchFamily="50" charset="-127"/>
                <a:cs typeface="맑은 고딕" panose="020B0503020000020004" pitchFamily="50" charset="-127"/>
              </a:rPr>
              <a:t>알고리듬입니다</a:t>
            </a:r>
            <a:r>
              <a:rPr lang="en-IN" altLang="ko-KR" sz="1800" dirty="0">
                <a:solidFill>
                  <a:srgbClr val="000000"/>
                </a:solidFill>
                <a:effectLst/>
                <a:latin typeface="IntelOne Text"/>
                <a:ea typeface="맑은 고딕" panose="020B0503020000020004" pitchFamily="50" charset="-127"/>
                <a:cs typeface="맑은 고딕" panose="020B0503020000020004" pitchFamily="50" charset="-127"/>
              </a:rPr>
              <a:t>.</a:t>
            </a:r>
            <a:endParaRPr lang="ko-KR" altLang="ko-KR" sz="18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595189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4.emf"/><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7.emf"/><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3.xml"/><Relationship Id="rId4" Type="http://schemas.openxmlformats.org/officeDocument/2006/relationships/image" Target="../media/image2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A3C2-EF69-4F32-8265-8F168684F5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6D63B8F-4612-4782-BD55-F17DEE9B55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63428D3-05E6-4FC3-9BC4-0F0D56794649}"/>
              </a:ext>
            </a:extLst>
          </p:cNvPr>
          <p:cNvSpPr>
            <a:spLocks noGrp="1"/>
          </p:cNvSpPr>
          <p:nvPr>
            <p:ph type="dt" sz="half" idx="10"/>
          </p:nvPr>
        </p:nvSpPr>
        <p:spPr/>
        <p:txBody>
          <a:bodyPr/>
          <a:lstStyle/>
          <a:p>
            <a:fld id="{3CB3AF75-5011-4208-8854-7FEB3BCAA888}" type="datetimeFigureOut">
              <a:rPr lang="en-IN" smtClean="0"/>
              <a:t>02-08-2022</a:t>
            </a:fld>
            <a:endParaRPr lang="en-IN"/>
          </a:p>
        </p:txBody>
      </p:sp>
      <p:sp>
        <p:nvSpPr>
          <p:cNvPr id="5" name="Footer Placeholder 4">
            <a:extLst>
              <a:ext uri="{FF2B5EF4-FFF2-40B4-BE49-F238E27FC236}">
                <a16:creationId xmlns:a16="http://schemas.microsoft.com/office/drawing/2014/main" id="{A19008FC-5986-489C-8BFF-7B3D1BC259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650256-61E1-4F25-8EDC-E807583E94C0}"/>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4008683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2353-30EE-4689-A1B5-31771F130F5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73EDF3-91E0-4547-A803-16446C50E3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DAB50D-85A8-4516-8DF2-D32E74C46E25}"/>
              </a:ext>
            </a:extLst>
          </p:cNvPr>
          <p:cNvSpPr>
            <a:spLocks noGrp="1"/>
          </p:cNvSpPr>
          <p:nvPr>
            <p:ph type="dt" sz="half" idx="10"/>
          </p:nvPr>
        </p:nvSpPr>
        <p:spPr/>
        <p:txBody>
          <a:bodyPr/>
          <a:lstStyle/>
          <a:p>
            <a:fld id="{3CB3AF75-5011-4208-8854-7FEB3BCAA888}" type="datetimeFigureOut">
              <a:rPr lang="en-IN" smtClean="0"/>
              <a:t>02-08-2022</a:t>
            </a:fld>
            <a:endParaRPr lang="en-IN"/>
          </a:p>
        </p:txBody>
      </p:sp>
      <p:sp>
        <p:nvSpPr>
          <p:cNvPr id="5" name="Footer Placeholder 4">
            <a:extLst>
              <a:ext uri="{FF2B5EF4-FFF2-40B4-BE49-F238E27FC236}">
                <a16:creationId xmlns:a16="http://schemas.microsoft.com/office/drawing/2014/main" id="{CCBC7C91-A291-4368-B50E-B516D85114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B848E5-E6C7-487C-9717-68FBA1EBC64C}"/>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1875235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7EB54B38-6AA2-4346-A7E9-8ABABDEA344C}"/>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10584F49-1E60-454E-9EE4-134C0EA73DB6}"/>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05312196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userDrawn="1">
  <p:cSld name="Title and Content Blue A">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1101578"/>
            <a:ext cx="4838270" cy="1782383"/>
          </a:xfrm>
        </p:spPr>
        <p:txBody>
          <a:bodyPr anchor="t" anchorCtr="0">
            <a:normAutofit/>
          </a:bodyPr>
          <a:lstStyle>
            <a:lvl1pPr>
              <a:defRPr sz="4800">
                <a:solidFill>
                  <a:srgbClr val="000000"/>
                </a:solidFill>
              </a:defRPr>
            </a:lvl1pPr>
          </a:lstStyle>
          <a:p>
            <a:r>
              <a:rPr lang="en-US"/>
              <a:t>Click to edit Master title style</a:t>
            </a:r>
          </a:p>
        </p:txBody>
      </p:sp>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a:extLst>
              <a:ext uri="{FF2B5EF4-FFF2-40B4-BE49-F238E27FC236}">
                <a16:creationId xmlns:a16="http://schemas.microsoft.com/office/drawing/2014/main" id="{1E144ECC-CC35-4ED0-9B1E-B604F9C1DFAC}"/>
              </a:ext>
            </a:extLst>
          </p:cNvPr>
          <p:cNvPicPr>
            <a:picLocks noChangeAspect="1"/>
          </p:cNvPicPr>
          <p:nvPr userDrawn="1"/>
        </p:nvPicPr>
        <p:blipFill>
          <a:blip r:embed="rId2"/>
          <a:stretch>
            <a:fillRect/>
          </a:stretch>
        </p:blipFill>
        <p:spPr>
          <a:xfrm>
            <a:off x="10487025" y="6504175"/>
            <a:ext cx="1097247" cy="289196"/>
          </a:xfrm>
          <a:prstGeom prst="rect">
            <a:avLst/>
          </a:prstGeom>
        </p:spPr>
      </p:pic>
    </p:spTree>
    <p:extLst>
      <p:ext uri="{BB962C8B-B14F-4D97-AF65-F5344CB8AC3E}">
        <p14:creationId xmlns:p14="http://schemas.microsoft.com/office/powerpoint/2010/main" val="7589285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30ABD-B917-49B2-83B5-3E592D6E08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776D99-4750-430A-9F6B-7D49076D0E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Slide Number Placeholder 4">
            <a:extLst>
              <a:ext uri="{FF2B5EF4-FFF2-40B4-BE49-F238E27FC236}">
                <a16:creationId xmlns:a16="http://schemas.microsoft.com/office/drawing/2014/main" id="{409CC1A1-A9E7-4132-8DB5-34D9129B3A63}"/>
              </a:ext>
            </a:extLst>
          </p:cNvPr>
          <p:cNvSpPr>
            <a:spLocks noGrp="1"/>
          </p:cNvSpPr>
          <p:nvPr>
            <p:ph type="sldNum" sz="quarter" idx="12"/>
          </p:nvPr>
        </p:nvSpPr>
        <p:spPr>
          <a:xfrm>
            <a:off x="11734800" y="6446837"/>
            <a:ext cx="501073" cy="365125"/>
          </a:xfrm>
        </p:spPr>
        <p:txBody>
          <a:bodyPr/>
          <a:lstStyle>
            <a:lvl1pPr>
              <a:defRPr sz="1600"/>
            </a:lvl1pPr>
          </a:lstStyle>
          <a:p>
            <a:fld id="{8E424D08-BD54-4DFE-9D9D-D2FBE329B493}" type="slidenum">
              <a:rPr lang="en-US" smtClean="0"/>
              <a:pPr/>
              <a:t>‹#›</a:t>
            </a:fld>
            <a:endParaRPr lang="en-US" dirty="0"/>
          </a:p>
        </p:txBody>
      </p:sp>
      <p:sp>
        <p:nvSpPr>
          <p:cNvPr id="10" name="Rectangle 9">
            <a:extLst>
              <a:ext uri="{FF2B5EF4-FFF2-40B4-BE49-F238E27FC236}">
                <a16:creationId xmlns:a16="http://schemas.microsoft.com/office/drawing/2014/main" id="{8271C18C-F232-465E-8EF2-B5EDC282638C}"/>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C5FBF3B0-AF4F-4655-B74D-5691951AD373}"/>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E04FEA70-D07E-4E38-9D2C-88A815327B8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98802763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7A64D9-E688-4205-8516-69F3835BF4C7}"/>
              </a:ext>
            </a:extLst>
          </p:cNvPr>
          <p:cNvSpPr/>
          <p:nvPr userDrawn="1"/>
        </p:nvSpPr>
        <p:spPr>
          <a:xfrm>
            <a:off x="11734800" y="6393067"/>
            <a:ext cx="457199" cy="46493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90B44E5-76B6-445C-9AAA-0D5FBE09026B}"/>
              </a:ext>
            </a:extLst>
          </p:cNvPr>
          <p:cNvSpPr>
            <a:spLocks noGrp="1"/>
          </p:cNvSpPr>
          <p:nvPr>
            <p:ph type="sldNum" sz="quarter" idx="12"/>
          </p:nvPr>
        </p:nvSpPr>
        <p:spPr>
          <a:xfrm>
            <a:off x="11734800" y="6500608"/>
            <a:ext cx="501073" cy="365125"/>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
        <p:nvSpPr>
          <p:cNvPr id="6" name="Rectangle 5">
            <a:extLst>
              <a:ext uri="{FF2B5EF4-FFF2-40B4-BE49-F238E27FC236}">
                <a16:creationId xmlns:a16="http://schemas.microsoft.com/office/drawing/2014/main" id="{AD3F25D3-FE2B-4FD7-BA32-7512EBDFC6E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54FD8AE8-5C1B-4D96-B739-40C4A39DB092}"/>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8" name="Picture 7" descr="Text&#10;&#10;Description automatically generated with medium confidence">
            <a:extLst>
              <a:ext uri="{FF2B5EF4-FFF2-40B4-BE49-F238E27FC236}">
                <a16:creationId xmlns:a16="http://schemas.microsoft.com/office/drawing/2014/main" id="{581D4C24-7FFE-4986-A9DF-1FF6D5F1CF1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21172174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genda / Review">
    <p:bg>
      <p:bgPr>
        <a:solidFill>
          <a:srgbClr val="8BAE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p:txBody>
          <a:bodyPr>
            <a:normAutofit/>
          </a:bodyPr>
          <a:lstStyle>
            <a:lvl1pPr>
              <a:defRPr sz="3600">
                <a:solidFill>
                  <a:schemeClr val="bg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34800" y="6497637"/>
            <a:ext cx="521855" cy="360363"/>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838200" y="2078038"/>
            <a:ext cx="10069513" cy="3473450"/>
          </a:xfrm>
        </p:spPr>
        <p:txBody>
          <a:bodyPr>
            <a:normAutofit/>
          </a:bodyPr>
          <a:lstStyle>
            <a:lvl1pPr marL="176213" indent="-176213">
              <a:buFont typeface="Arial" panose="020B0604020202020204" pitchFamily="34" charset="0"/>
              <a:buChar char="•"/>
              <a:defRPr sz="280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vl2pPr marL="457200" indent="0">
              <a:buNone/>
              <a:defRPr/>
            </a:lvl2pPr>
          </a:lstStyle>
          <a:p>
            <a:pPr lvl="0"/>
            <a:r>
              <a:rPr lang="en-US" dirty="0"/>
              <a:t>Click to edit Master text styles</a:t>
            </a:r>
          </a:p>
        </p:txBody>
      </p:sp>
      <p:pic>
        <p:nvPicPr>
          <p:cNvPr id="11" name="Picture 10" descr="Text&#10;&#10;Description automatically generated with medium confidence">
            <a:extLst>
              <a:ext uri="{FF2B5EF4-FFF2-40B4-BE49-F238E27FC236}">
                <a16:creationId xmlns:a16="http://schemas.microsoft.com/office/drawing/2014/main" id="{5286DD6F-4243-4C25-B836-618CD9B64E7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375898544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1006A2C-DB43-4DBE-8E2A-A012FD207219}"/>
              </a:ext>
            </a:extLst>
          </p:cNvPr>
          <p:cNvSpPr>
            <a:spLocks noGrp="1"/>
          </p:cNvSpPr>
          <p:nvPr>
            <p:ph type="sldNum" sz="quarter" idx="12"/>
          </p:nvPr>
        </p:nvSpPr>
        <p:spPr/>
        <p:txBody>
          <a:bodyPr/>
          <a:lstStyle/>
          <a:p>
            <a:fld id="{8E424D08-BD54-4DFE-9D9D-D2FBE329B493}" type="slidenum">
              <a:rPr lang="en-US" smtClean="0"/>
              <a:t>‹#›</a:t>
            </a:fld>
            <a:endParaRPr lang="en-US"/>
          </a:p>
        </p:txBody>
      </p:sp>
      <p:pic>
        <p:nvPicPr>
          <p:cNvPr id="7" name="Picture 6" descr="Shape&#10;&#10;Description automatically generated">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5" y="1743334"/>
            <a:ext cx="8781661" cy="1874852"/>
          </a:xfrm>
        </p:spPr>
        <p:txBody>
          <a:bodyPr>
            <a:normAutofit/>
          </a:bodyPr>
          <a:lstStyle>
            <a:lvl1pPr>
              <a:defRPr sz="6000">
                <a:latin typeface="IntelOne Display Light" panose="020B0403020203020204" pitchFamily="34" charset="0"/>
              </a:defRPr>
            </a:lvl1pPr>
          </a:lstStyle>
          <a:p>
            <a:r>
              <a:rPr lang="en-US" dirty="0"/>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617913"/>
            <a:ext cx="5176837" cy="649287"/>
          </a:xfrm>
        </p:spPr>
        <p:txBody>
          <a:bodyPr>
            <a:normAutofit/>
          </a:bodyPr>
          <a:lstStyle>
            <a:lvl1pPr marL="0" indent="0">
              <a:buNone/>
              <a:defRPr sz="2400">
                <a:latin typeface="IntelOne Display Light" panose="020B0403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662644231"/>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0" y="6393067"/>
            <a:ext cx="457199" cy="46493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10668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8" name="Picture 7" descr="Text&#10;&#10;Description automatically generated with medium confidence">
            <a:extLst>
              <a:ext uri="{FF2B5EF4-FFF2-40B4-BE49-F238E27FC236}">
                <a16:creationId xmlns:a16="http://schemas.microsoft.com/office/drawing/2014/main" id="{A74F1467-F044-4DCD-ACD1-5A032700882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1066800" y="4159538"/>
            <a:ext cx="10515600" cy="1724025"/>
          </a:xfrm>
        </p:spPr>
        <p:txBody>
          <a:bodyPr>
            <a:normAutofit/>
          </a:bodyPr>
          <a:lstStyle>
            <a:lvl1pPr marL="0" indent="0" algn="ctr">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4618"/>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799" y="6497493"/>
            <a:ext cx="501073" cy="365125"/>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298086823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Section Breaker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85B82B4-C5DD-4F97-856C-A51D3A0FB32F}"/>
              </a:ext>
            </a:extLst>
          </p:cNvPr>
          <p:cNvSpPr>
            <a:spLocks noGrp="1"/>
          </p:cNvSpPr>
          <p:nvPr>
            <p:ph type="pic" sz="quarter" idx="10"/>
          </p:nvPr>
        </p:nvSpPr>
        <p:spPr>
          <a:xfrm>
            <a:off x="0" y="0"/>
            <a:ext cx="12192000" cy="6858000"/>
          </a:xfrm>
        </p:spPr>
        <p:txBody>
          <a:bodyPr/>
          <a:lstStyle>
            <a:lvl1pPr marL="0" indent="0">
              <a:buNone/>
              <a:defRPr/>
            </a:lvl1pPr>
          </a:lstStyle>
          <a:p>
            <a:endParaRPr lang="en-US" dirty="0"/>
          </a:p>
        </p:txBody>
      </p:sp>
      <p:sp>
        <p:nvSpPr>
          <p:cNvPr id="8" name="Rectangle 7">
            <a:extLst>
              <a:ext uri="{FF2B5EF4-FFF2-40B4-BE49-F238E27FC236}">
                <a16:creationId xmlns:a16="http://schemas.microsoft.com/office/drawing/2014/main" id="{A0BF546C-D4FE-46B0-890A-BAE5412CA584}"/>
              </a:ext>
            </a:extLst>
          </p:cNvPr>
          <p:cNvSpPr/>
          <p:nvPr userDrawn="1"/>
        </p:nvSpPr>
        <p:spPr>
          <a:xfrm>
            <a:off x="1181933" y="1160392"/>
            <a:ext cx="3314700" cy="3314700"/>
          </a:xfrm>
          <a:prstGeom prst="rect">
            <a:avLst/>
          </a:prstGeom>
          <a:solidFill>
            <a:srgbClr val="8BAE46">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44EEA707-BBDA-4939-847D-F6BF56EAB129}"/>
              </a:ext>
            </a:extLst>
          </p:cNvPr>
          <p:cNvSpPr/>
          <p:nvPr userDrawn="1"/>
        </p:nvSpPr>
        <p:spPr>
          <a:xfrm>
            <a:off x="797124" y="4475092"/>
            <a:ext cx="384809" cy="384809"/>
          </a:xfrm>
          <a:prstGeom prst="rect">
            <a:avLst/>
          </a:prstGeom>
          <a:solidFill>
            <a:srgbClr val="B1D27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B0ABBF28-5873-4489-A5B7-98A7A59CF148}"/>
              </a:ext>
            </a:extLst>
          </p:cNvPr>
          <p:cNvSpPr/>
          <p:nvPr userDrawn="1"/>
        </p:nvSpPr>
        <p:spPr>
          <a:xfrm>
            <a:off x="622806" y="4300774"/>
            <a:ext cx="174318" cy="174318"/>
          </a:xfrm>
          <a:prstGeom prst="rect">
            <a:avLst/>
          </a:prstGeom>
          <a:solidFill>
            <a:srgbClr val="D7F3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1" name="Title 2">
            <a:extLst>
              <a:ext uri="{FF2B5EF4-FFF2-40B4-BE49-F238E27FC236}">
                <a16:creationId xmlns:a16="http://schemas.microsoft.com/office/drawing/2014/main" id="{ED8DC6DA-718B-40B6-9A85-6F4DC03927E1}"/>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dirty="0">
              <a:solidFill>
                <a:schemeClr val="bg1"/>
              </a:solidFill>
            </a:endParaRPr>
          </a:p>
        </p:txBody>
      </p:sp>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IntelOne Text" panose="020B0503020203020204"/>
                <a:sym typeface="Helvetica Neue"/>
              </a:rPr>
              <a:t>     </a:t>
            </a:r>
            <a:endParaRPr kumimoji="0" lang="en-SG" sz="800" i="0" u="none" strike="noStrike" cap="none" spc="0" normalizeH="0" baseline="0" dirty="0">
              <a:ln>
                <a:noFill/>
              </a:ln>
              <a:solidFill>
                <a:schemeClr val="bg1"/>
              </a:solidFill>
              <a:effectLst/>
              <a:uFillTx/>
              <a:latin typeface="IntelOne Text" panose="020B0503020203020204"/>
              <a:sym typeface="Helvetica Neue"/>
            </a:endParaRPr>
          </a:p>
        </p:txBody>
      </p:sp>
      <p:sp>
        <p:nvSpPr>
          <p:cNvPr id="14" name="Text Placeholder 13">
            <a:extLst>
              <a:ext uri="{FF2B5EF4-FFF2-40B4-BE49-F238E27FC236}">
                <a16:creationId xmlns:a16="http://schemas.microsoft.com/office/drawing/2014/main" id="{611D1104-AF7C-43B8-A67A-406E733487BE}"/>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dirty="0"/>
              <a:t>  </a:t>
            </a:r>
          </a:p>
        </p:txBody>
      </p:sp>
    </p:spTree>
    <p:extLst>
      <p:ext uri="{BB962C8B-B14F-4D97-AF65-F5344CB8AC3E}">
        <p14:creationId xmlns:p14="http://schemas.microsoft.com/office/powerpoint/2010/main" val="270403483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Start / Finish">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114302C-CDBA-4310-9D21-7E66494CDFB0}"/>
              </a:ext>
            </a:extLst>
          </p:cNvPr>
          <p:cNvSpPr>
            <a:spLocks noGrp="1"/>
          </p:cNvSpPr>
          <p:nvPr>
            <p:ph type="pic" sz="quarter" idx="10"/>
          </p:nvPr>
        </p:nvSpPr>
        <p:spPr>
          <a:xfrm>
            <a:off x="0" y="0"/>
            <a:ext cx="12192000" cy="6858000"/>
          </a:xfrm>
        </p:spPr>
        <p:txBody>
          <a:bodyPr/>
          <a:lstStyle>
            <a:lvl1pPr marL="0" indent="0">
              <a:buNone/>
              <a:defRPr/>
            </a:lvl1pPr>
          </a:lstStyle>
          <a:p>
            <a:endParaRPr lang="en-US" dirty="0"/>
          </a:p>
        </p:txBody>
      </p:sp>
    </p:spTree>
    <p:extLst>
      <p:ext uri="{BB962C8B-B14F-4D97-AF65-F5344CB8AC3E}">
        <p14:creationId xmlns:p14="http://schemas.microsoft.com/office/powerpoint/2010/main" val="73214149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20354" y="1762560"/>
            <a:ext cx="10951292" cy="117098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988802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4E2549-1C40-4E90-A104-921C4451E2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C3D61F-3CB6-44A1-AF14-468DE373D8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07C653-990A-4872-80FA-8BB624260453}"/>
              </a:ext>
            </a:extLst>
          </p:cNvPr>
          <p:cNvSpPr>
            <a:spLocks noGrp="1"/>
          </p:cNvSpPr>
          <p:nvPr>
            <p:ph type="dt" sz="half" idx="10"/>
          </p:nvPr>
        </p:nvSpPr>
        <p:spPr/>
        <p:txBody>
          <a:bodyPr/>
          <a:lstStyle/>
          <a:p>
            <a:fld id="{3CB3AF75-5011-4208-8854-7FEB3BCAA888}" type="datetimeFigureOut">
              <a:rPr lang="en-IN" smtClean="0"/>
              <a:t>02-08-2022</a:t>
            </a:fld>
            <a:endParaRPr lang="en-IN"/>
          </a:p>
        </p:txBody>
      </p:sp>
      <p:sp>
        <p:nvSpPr>
          <p:cNvPr id="5" name="Footer Placeholder 4">
            <a:extLst>
              <a:ext uri="{FF2B5EF4-FFF2-40B4-BE49-F238E27FC236}">
                <a16:creationId xmlns:a16="http://schemas.microsoft.com/office/drawing/2014/main" id="{40602131-72F8-4BC2-8545-FE20BB76CA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46798F-6F5D-4621-84BB-A4547D27C95F}"/>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248612718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42911957"/>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92515561"/>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39182438"/>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obj"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6" name="Picture 5">
            <a:extLst>
              <a:ext uri="{FF2B5EF4-FFF2-40B4-BE49-F238E27FC236}">
                <a16:creationId xmlns:a16="http://schemas.microsoft.com/office/drawing/2014/main" id="{F6EEDD73-4E1C-4CFD-B218-952E44FCE413}"/>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4670459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obj"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8" name="Picture 7">
            <a:extLst>
              <a:ext uri="{FF2B5EF4-FFF2-40B4-BE49-F238E27FC236}">
                <a16:creationId xmlns:a16="http://schemas.microsoft.com/office/drawing/2014/main" id="{72F0DF88-99E8-46AE-BA90-9AF5B907C518}"/>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52215910"/>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obj"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8" name="Picture 7">
            <a:extLst>
              <a:ext uri="{FF2B5EF4-FFF2-40B4-BE49-F238E27FC236}">
                <a16:creationId xmlns:a16="http://schemas.microsoft.com/office/drawing/2014/main" id="{83C5E7B4-C875-430C-A349-396BE44C2527}"/>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015152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443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duotone>
              <a:schemeClr val="accent6">
                <a:shade val="45000"/>
                <a:satMod val="135000"/>
              </a:schemeClr>
              <a:prstClr val="white"/>
            </a:duotone>
            <a:alphaModFix/>
          </a:blip>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399598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Tree>
    <p:extLst>
      <p:ext uri="{BB962C8B-B14F-4D97-AF65-F5344CB8AC3E}">
        <p14:creationId xmlns:p14="http://schemas.microsoft.com/office/powerpoint/2010/main" val="25430346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23999989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951356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4266197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10749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706692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A764-6CC8-47F8-9556-C861BC4A818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B6CE45B-6FD3-4E60-8C20-61ED8E5DC0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EF24BA-9D1E-4EFE-B505-AA98CBEEC516}"/>
              </a:ext>
            </a:extLst>
          </p:cNvPr>
          <p:cNvSpPr>
            <a:spLocks noGrp="1"/>
          </p:cNvSpPr>
          <p:nvPr>
            <p:ph type="dt" sz="half" idx="10"/>
          </p:nvPr>
        </p:nvSpPr>
        <p:spPr/>
        <p:txBody>
          <a:bodyPr/>
          <a:lstStyle/>
          <a:p>
            <a:fld id="{3CB3AF75-5011-4208-8854-7FEB3BCAA888}" type="datetimeFigureOut">
              <a:rPr lang="en-IN" smtClean="0"/>
              <a:t>02-08-2022</a:t>
            </a:fld>
            <a:endParaRPr lang="en-IN"/>
          </a:p>
        </p:txBody>
      </p:sp>
      <p:sp>
        <p:nvSpPr>
          <p:cNvPr id="5" name="Footer Placeholder 4">
            <a:extLst>
              <a:ext uri="{FF2B5EF4-FFF2-40B4-BE49-F238E27FC236}">
                <a16:creationId xmlns:a16="http://schemas.microsoft.com/office/drawing/2014/main" id="{F05A8BBE-E523-4C9D-9917-F91A7E5B38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0B0243-B605-45A3-BD36-5326007333EA}"/>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2039417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1513198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034516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8405246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25423585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499317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2749675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24582049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3"/>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37416091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4002115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297361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EF574-BE67-45D4-8594-C762371BEB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34E8943-3B43-4256-A684-AE5E9F3093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F0CEFE-CEB1-47FC-BA14-B5E5E3171A43}"/>
              </a:ext>
            </a:extLst>
          </p:cNvPr>
          <p:cNvSpPr>
            <a:spLocks noGrp="1"/>
          </p:cNvSpPr>
          <p:nvPr>
            <p:ph type="dt" sz="half" idx="10"/>
          </p:nvPr>
        </p:nvSpPr>
        <p:spPr/>
        <p:txBody>
          <a:bodyPr/>
          <a:lstStyle/>
          <a:p>
            <a:fld id="{3CB3AF75-5011-4208-8854-7FEB3BCAA888}" type="datetimeFigureOut">
              <a:rPr lang="en-IN" smtClean="0"/>
              <a:t>02-08-2022</a:t>
            </a:fld>
            <a:endParaRPr lang="en-IN"/>
          </a:p>
        </p:txBody>
      </p:sp>
      <p:sp>
        <p:nvSpPr>
          <p:cNvPr id="5" name="Footer Placeholder 4">
            <a:extLst>
              <a:ext uri="{FF2B5EF4-FFF2-40B4-BE49-F238E27FC236}">
                <a16:creationId xmlns:a16="http://schemas.microsoft.com/office/drawing/2014/main" id="{5A7F16DB-2078-420A-B65E-AA63E41B20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D36B27-3620-4A24-8395-A20BD7569A15}"/>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23508956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3"/>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24132123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5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534230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6_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5717056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7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406720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7874957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47843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0_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9063769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3718642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with Frame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1764337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Slide Blue 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68122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88C37-46FC-4731-9B13-9A4D828720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795D0C0-84CE-4054-A64D-C22F5CD3C8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944077E-39A1-403B-B589-3CD3B2DB73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593BE31-C6B5-4A19-9B13-FBDAFA70ACBA}"/>
              </a:ext>
            </a:extLst>
          </p:cNvPr>
          <p:cNvSpPr>
            <a:spLocks noGrp="1"/>
          </p:cNvSpPr>
          <p:nvPr>
            <p:ph type="dt" sz="half" idx="10"/>
          </p:nvPr>
        </p:nvSpPr>
        <p:spPr/>
        <p:txBody>
          <a:bodyPr/>
          <a:lstStyle/>
          <a:p>
            <a:fld id="{3CB3AF75-5011-4208-8854-7FEB3BCAA888}" type="datetimeFigureOut">
              <a:rPr lang="en-IN" smtClean="0"/>
              <a:t>02-08-2022</a:t>
            </a:fld>
            <a:endParaRPr lang="en-IN"/>
          </a:p>
        </p:txBody>
      </p:sp>
      <p:sp>
        <p:nvSpPr>
          <p:cNvPr id="6" name="Footer Placeholder 5">
            <a:extLst>
              <a:ext uri="{FF2B5EF4-FFF2-40B4-BE49-F238E27FC236}">
                <a16:creationId xmlns:a16="http://schemas.microsoft.com/office/drawing/2014/main" id="{511F273F-0297-44AF-8730-1834654CEE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6A0986-16B2-4CE1-ADC4-149A5DC279ED}"/>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17284128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lide Blue B">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047557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lide Whit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50104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2731659"/>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1479953"/>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0655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05938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2259314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41748865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0"/>
            <a:ext cx="11734800" cy="6400799"/>
          </a:xfrm>
        </p:spPr>
        <p:txBody>
          <a:bodyPr/>
          <a:lstStyle>
            <a:lvl1pPr marL="0" indent="0">
              <a:buNone/>
              <a:defRPr/>
            </a:lvl1pPr>
          </a:lstStyle>
          <a:p>
            <a:endParaRPr lang="en-US" dirty="0"/>
          </a:p>
        </p:txBody>
      </p:sp>
    </p:spTree>
    <p:extLst>
      <p:ext uri="{BB962C8B-B14F-4D97-AF65-F5344CB8AC3E}">
        <p14:creationId xmlns:p14="http://schemas.microsoft.com/office/powerpoint/2010/main" val="35312777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2431716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F54F7-D76A-4CC8-8F78-7BD5FF01BB9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37DD9D-FC54-4DBB-8786-C3C52A9E01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4C9C44-9AD3-4E69-AFCB-7C0E17748D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5EA9214-810E-4E2A-A358-073D09115F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3EB33F-EFA4-41F5-BE2B-964182E8B5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0FDBEE1-B8A8-4A1B-8113-7704E37135C5}"/>
              </a:ext>
            </a:extLst>
          </p:cNvPr>
          <p:cNvSpPr>
            <a:spLocks noGrp="1"/>
          </p:cNvSpPr>
          <p:nvPr>
            <p:ph type="dt" sz="half" idx="10"/>
          </p:nvPr>
        </p:nvSpPr>
        <p:spPr/>
        <p:txBody>
          <a:bodyPr/>
          <a:lstStyle/>
          <a:p>
            <a:fld id="{3CB3AF75-5011-4208-8854-7FEB3BCAA888}" type="datetimeFigureOut">
              <a:rPr lang="en-IN" smtClean="0"/>
              <a:t>02-08-2022</a:t>
            </a:fld>
            <a:endParaRPr lang="en-IN"/>
          </a:p>
        </p:txBody>
      </p:sp>
      <p:sp>
        <p:nvSpPr>
          <p:cNvPr id="8" name="Footer Placeholder 7">
            <a:extLst>
              <a:ext uri="{FF2B5EF4-FFF2-40B4-BE49-F238E27FC236}">
                <a16:creationId xmlns:a16="http://schemas.microsoft.com/office/drawing/2014/main" id="{E6C21A79-FC24-480C-A7C6-C62B4AC865F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925502A-D3A7-46C0-A43A-D2F7028B852C}"/>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32174603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Quot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3684763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38771497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gu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769594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dirty="0"/>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dirty="0"/>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9341236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Blue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341B807F-E5A0-4B47-8126-0798D03DDEEE}"/>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9825291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 Blue B">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2115734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with Frame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21975446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Intel Logo">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42730312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9426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89280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04B8-33FF-4CE9-8EAD-6D5FA9D8FAC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3443668-476F-4D4B-B472-C90765210BB7}"/>
              </a:ext>
            </a:extLst>
          </p:cNvPr>
          <p:cNvSpPr>
            <a:spLocks noGrp="1"/>
          </p:cNvSpPr>
          <p:nvPr>
            <p:ph type="dt" sz="half" idx="10"/>
          </p:nvPr>
        </p:nvSpPr>
        <p:spPr/>
        <p:txBody>
          <a:bodyPr/>
          <a:lstStyle/>
          <a:p>
            <a:fld id="{3CB3AF75-5011-4208-8854-7FEB3BCAA888}" type="datetimeFigureOut">
              <a:rPr lang="en-IN" smtClean="0"/>
              <a:t>02-08-2022</a:t>
            </a:fld>
            <a:endParaRPr lang="en-IN"/>
          </a:p>
        </p:txBody>
      </p:sp>
      <p:sp>
        <p:nvSpPr>
          <p:cNvPr id="4" name="Footer Placeholder 3">
            <a:extLst>
              <a:ext uri="{FF2B5EF4-FFF2-40B4-BE49-F238E27FC236}">
                <a16:creationId xmlns:a16="http://schemas.microsoft.com/office/drawing/2014/main" id="{F56D209B-909C-4E44-80EA-16BC9917287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00F3F6B-AA41-403F-98DD-F4ABC0B1109D}"/>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3585598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itle">
    <p:bg>
      <p:bgPr>
        <a:solidFill>
          <a:srgbClr val="1F31AD"/>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1" name="Picture 10">
            <a:extLst>
              <a:ext uri="{FF2B5EF4-FFF2-40B4-BE49-F238E27FC236}">
                <a16:creationId xmlns:a16="http://schemas.microsoft.com/office/drawing/2014/main" id="{30BD1181-CE3D-5745-AE82-02C37EE3E3D6}"/>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13257363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6632591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780813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rgbClr val="1F31AD"/>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7582383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divider">
    <p:bg>
      <p:bgPr>
        <a:solidFill>
          <a:srgbClr val="5B69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5684150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rgbClr val="98A1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4349032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rgbClr val="C81326"/>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26947346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rgbClr val="FF566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8227694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rgbClr val="FF858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5741583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rgbClr val="005C84"/>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1664293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710407-75F1-48FE-8DDD-81FBC63AE62D}"/>
              </a:ext>
            </a:extLst>
          </p:cNvPr>
          <p:cNvSpPr>
            <a:spLocks noGrp="1"/>
          </p:cNvSpPr>
          <p:nvPr>
            <p:ph type="dt" sz="half" idx="10"/>
          </p:nvPr>
        </p:nvSpPr>
        <p:spPr/>
        <p:txBody>
          <a:bodyPr/>
          <a:lstStyle/>
          <a:p>
            <a:fld id="{3CB3AF75-5011-4208-8854-7FEB3BCAA888}" type="datetimeFigureOut">
              <a:rPr lang="en-IN" smtClean="0"/>
              <a:t>02-08-2022</a:t>
            </a:fld>
            <a:endParaRPr lang="en-IN"/>
          </a:p>
        </p:txBody>
      </p:sp>
      <p:sp>
        <p:nvSpPr>
          <p:cNvPr id="3" name="Footer Placeholder 2">
            <a:extLst>
              <a:ext uri="{FF2B5EF4-FFF2-40B4-BE49-F238E27FC236}">
                <a16:creationId xmlns:a16="http://schemas.microsoft.com/office/drawing/2014/main" id="{E1C68647-EDFD-480B-96AE-1763BE6F62B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FDDB73F-F448-4C14-821F-FFB40C74D25C}"/>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41542082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rgbClr val="02C8F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5777451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9_divider">
    <p:bg>
      <p:bgPr>
        <a:solidFill>
          <a:srgbClr val="7ADE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0083974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0_divider">
    <p:bg>
      <p:bgPr>
        <a:solidFill>
          <a:srgbClr val="CA8F0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252845781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1_divider">
    <p:bg>
      <p:bgPr>
        <a:solidFill>
          <a:srgbClr val="F7CC4A"/>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373236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2_divider">
    <p:bg>
      <p:bgPr>
        <a:solidFill>
          <a:srgbClr val="FFE27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7361703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3_divider">
    <p:bg>
      <p:bgPr>
        <a:solidFill>
          <a:srgbClr val="515A3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1858566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4_divider">
    <p:bg>
      <p:bgPr>
        <a:solidFill>
          <a:srgbClr val="8BAE4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56949053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5_divider">
    <p:bg>
      <p:bgPr>
        <a:solidFill>
          <a:srgbClr val="ADCC6E"/>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5417472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6_divider">
    <p:bg>
      <p:bgPr>
        <a:solidFill>
          <a:srgbClr val="272727"/>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2350671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divider">
    <p:bg>
      <p:bgPr>
        <a:solidFill>
          <a:srgbClr val="AEAEA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4"/>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3229791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A204-48B7-45EF-AA65-306314C09D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78D488A-8BC8-41B8-A1AD-3992E2AE61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99EF1DE-A9D2-4630-B43E-477C46B410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8BDF19-E712-4706-B2C1-1C61AEED7098}"/>
              </a:ext>
            </a:extLst>
          </p:cNvPr>
          <p:cNvSpPr>
            <a:spLocks noGrp="1"/>
          </p:cNvSpPr>
          <p:nvPr>
            <p:ph type="dt" sz="half" idx="10"/>
          </p:nvPr>
        </p:nvSpPr>
        <p:spPr/>
        <p:txBody>
          <a:bodyPr/>
          <a:lstStyle/>
          <a:p>
            <a:fld id="{3CB3AF75-5011-4208-8854-7FEB3BCAA888}" type="datetimeFigureOut">
              <a:rPr lang="en-IN" smtClean="0"/>
              <a:t>02-08-2022</a:t>
            </a:fld>
            <a:endParaRPr lang="en-IN"/>
          </a:p>
        </p:txBody>
      </p:sp>
      <p:sp>
        <p:nvSpPr>
          <p:cNvPr id="6" name="Footer Placeholder 5">
            <a:extLst>
              <a:ext uri="{FF2B5EF4-FFF2-40B4-BE49-F238E27FC236}">
                <a16:creationId xmlns:a16="http://schemas.microsoft.com/office/drawing/2014/main" id="{4457F5E8-C8F3-459A-96C1-526A741B26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E64F63-E95C-46E1-8564-D7550DDE2711}"/>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752366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8_divider">
    <p:bg>
      <p:bgPr>
        <a:solidFill>
          <a:srgbClr val="E9E9E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6250349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5257224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0_divider">
    <p:bg>
      <p:bgPr>
        <a:solidFill>
          <a:srgbClr val="5B69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34090926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8720535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Title Slide Blue A">
    <p:bg>
      <p:bgPr>
        <a:solidFill>
          <a:schemeClr val="tx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434797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Title Slide Blue B">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57068269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Title Slide Whit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029034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5435129"/>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1760343"/>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610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3FDDD-74D5-4A90-84FF-12487A99B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3F0804D-D32A-4E5A-ABE5-D972432135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93EECA0-E469-451F-919A-EE01D239D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E32A5F-C880-4A15-A6F2-BF49CB51B360}"/>
              </a:ext>
            </a:extLst>
          </p:cNvPr>
          <p:cNvSpPr>
            <a:spLocks noGrp="1"/>
          </p:cNvSpPr>
          <p:nvPr>
            <p:ph type="dt" sz="half" idx="10"/>
          </p:nvPr>
        </p:nvSpPr>
        <p:spPr/>
        <p:txBody>
          <a:bodyPr/>
          <a:lstStyle/>
          <a:p>
            <a:fld id="{3CB3AF75-5011-4208-8854-7FEB3BCAA888}" type="datetimeFigureOut">
              <a:rPr lang="en-IN" smtClean="0"/>
              <a:t>02-08-2022</a:t>
            </a:fld>
            <a:endParaRPr lang="en-IN"/>
          </a:p>
        </p:txBody>
      </p:sp>
      <p:sp>
        <p:nvSpPr>
          <p:cNvPr id="6" name="Footer Placeholder 5">
            <a:extLst>
              <a:ext uri="{FF2B5EF4-FFF2-40B4-BE49-F238E27FC236}">
                <a16:creationId xmlns:a16="http://schemas.microsoft.com/office/drawing/2014/main" id="{868DEB5E-99AD-411F-A91C-2BC1D993DA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0F79A6-CECF-490C-9433-35802141D7DB}"/>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37172269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5131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65351320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122653022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41627392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24900240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Segu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0436429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nd Content Whit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dirty="0"/>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dirty="0"/>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2826123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Title and Content Blue B">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1661276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Title with Frame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259590739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Intel Logo">
    <p:bg>
      <p:bgPr>
        <a:solidFill>
          <a:schemeClr val="accent1"/>
        </a:solid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1125601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9" Type="http://schemas.openxmlformats.org/officeDocument/2006/relationships/slideLayout" Target="../slideLayouts/slideLayout86.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45" Type="http://schemas.openxmlformats.org/officeDocument/2006/relationships/theme" Target="../theme/theme3.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slideLayout" Target="../slideLayouts/slideLayout101.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8" Type="http://schemas.openxmlformats.org/officeDocument/2006/relationships/slideLayout" Target="../slideLayouts/slideLayout65.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 Id="rId20" Type="http://schemas.openxmlformats.org/officeDocument/2006/relationships/slideLayout" Target="../slideLayouts/slideLayout77.xml"/><Relationship Id="rId41" Type="http://schemas.openxmlformats.org/officeDocument/2006/relationships/slideLayout" Target="../slideLayouts/slideLayout9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104.xml"/><Relationship Id="rId7" Type="http://schemas.openxmlformats.org/officeDocument/2006/relationships/slideLayout" Target="../slideLayouts/slideLayout108.xml"/><Relationship Id="rId2" Type="http://schemas.openxmlformats.org/officeDocument/2006/relationships/slideLayout" Target="../slideLayouts/slideLayout103.xml"/><Relationship Id="rId1" Type="http://schemas.openxmlformats.org/officeDocument/2006/relationships/slideLayout" Target="../slideLayouts/slideLayout102.xml"/><Relationship Id="rId6" Type="http://schemas.openxmlformats.org/officeDocument/2006/relationships/slideLayout" Target="../slideLayouts/slideLayout107.xml"/><Relationship Id="rId5" Type="http://schemas.openxmlformats.org/officeDocument/2006/relationships/slideLayout" Target="../slideLayouts/slideLayout106.xml"/><Relationship Id="rId4" Type="http://schemas.openxmlformats.org/officeDocument/2006/relationships/slideLayout" Target="../slideLayouts/slideLayout105.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5" Type="http://schemas.openxmlformats.org/officeDocument/2006/relationships/slideLayout" Target="../slideLayouts/slideLayout113.xml"/><Relationship Id="rId4"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8BAE4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DBBA7F-EE92-4A03-8ECF-B3B1898ADC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5275BFE-3FE8-409F-83D6-9D235203BE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0C9095-F356-4184-BBF9-5385728D85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B3AF75-5011-4208-8854-7FEB3BCAA888}" type="datetimeFigureOut">
              <a:rPr lang="en-IN" smtClean="0"/>
              <a:t>02-08-2022</a:t>
            </a:fld>
            <a:endParaRPr lang="en-IN"/>
          </a:p>
        </p:txBody>
      </p:sp>
      <p:sp>
        <p:nvSpPr>
          <p:cNvPr id="5" name="Footer Placeholder 4">
            <a:extLst>
              <a:ext uri="{FF2B5EF4-FFF2-40B4-BE49-F238E27FC236}">
                <a16:creationId xmlns:a16="http://schemas.microsoft.com/office/drawing/2014/main" id="{156366FD-E3D8-456D-AEDD-9CB2312A84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1A7892B-CD93-44CC-8B85-E9218F5CA5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CE5827-064E-4A58-9864-CA4B6C76DA45}" type="slidenum">
              <a:rPr lang="en-IN" smtClean="0"/>
              <a:t>‹#›</a:t>
            </a:fld>
            <a:endParaRPr lang="en-IN"/>
          </a:p>
        </p:txBody>
      </p:sp>
    </p:spTree>
    <p:extLst>
      <p:ext uri="{BB962C8B-B14F-4D97-AF65-F5344CB8AC3E}">
        <p14:creationId xmlns:p14="http://schemas.microsoft.com/office/powerpoint/2010/main" val="1804475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8BAE4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7576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825793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745" r:id="rId35"/>
    <p:sldLayoutId id="2147483746" r:id="rId36"/>
    <p:sldLayoutId id="2147483747" r:id="rId37"/>
    <p:sldLayoutId id="2147483748" r:id="rId38"/>
    <p:sldLayoutId id="2147483749" r:id="rId39"/>
    <p:sldLayoutId id="2147483751" r:id="rId40"/>
    <p:sldLayoutId id="2147483752" r:id="rId41"/>
    <p:sldLayoutId id="2147483753" r:id="rId42"/>
    <p:sldLayoutId id="2147483760" r:id="rId43"/>
    <p:sldLayoutId id="2147483786" r:id="rId44"/>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1E24D-12A7-49BA-B222-5978691FE4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5BD529-9D76-4A54-BF16-A74E7456EC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ABB2B-6C25-4CA5-A473-C0C90A406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73514-665F-4F94-B5F0-E5E33C23E55B}" type="datetime1">
              <a:rPr lang="en-US" smtClean="0"/>
              <a:t>8/2/2022</a:t>
            </a:fld>
            <a:endParaRPr lang="en-US"/>
          </a:p>
        </p:txBody>
      </p:sp>
      <p:sp>
        <p:nvSpPr>
          <p:cNvPr id="5" name="Footer Placeholder 4">
            <a:extLst>
              <a:ext uri="{FF2B5EF4-FFF2-40B4-BE49-F238E27FC236}">
                <a16:creationId xmlns:a16="http://schemas.microsoft.com/office/drawing/2014/main" id="{D2F3DC19-76CF-47D3-B61D-AFB715BEA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Slide Number Placeholder 5">
            <a:extLst>
              <a:ext uri="{FF2B5EF4-FFF2-40B4-BE49-F238E27FC236}">
                <a16:creationId xmlns:a16="http://schemas.microsoft.com/office/drawing/2014/main" id="{2C416EA6-6DB0-4F77-AF93-CEB16F48A942}"/>
              </a:ext>
            </a:extLst>
          </p:cNvPr>
          <p:cNvSpPr>
            <a:spLocks noGrp="1"/>
          </p:cNvSpPr>
          <p:nvPr>
            <p:ph type="sldNum" sz="quarter" idx="4"/>
          </p:nvPr>
        </p:nvSpPr>
        <p:spPr>
          <a:xfrm>
            <a:off x="11690927" y="6492875"/>
            <a:ext cx="501073" cy="365125"/>
          </a:xfrm>
          <a:prstGeom prst="rect">
            <a:avLst/>
          </a:prstGeom>
        </p:spPr>
        <p:txBody>
          <a:bodyPr/>
          <a:lstStyle/>
          <a:p>
            <a:fld id="{8E424D08-BD54-4DFE-9D9D-D2FBE329B493}" type="slidenum">
              <a:rPr lang="en-US" smtClean="0"/>
              <a:t>‹#›</a:t>
            </a:fld>
            <a:endParaRPr lang="en-US"/>
          </a:p>
        </p:txBody>
      </p:sp>
    </p:spTree>
    <p:extLst>
      <p:ext uri="{BB962C8B-B14F-4D97-AF65-F5344CB8AC3E}">
        <p14:creationId xmlns:p14="http://schemas.microsoft.com/office/powerpoint/2010/main" val="11403047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1138773"/>
          </a:xfrm>
          <a:prstGeom prst="rect">
            <a:avLst/>
          </a:prstGeom>
        </p:spPr>
        <p:txBody>
          <a:bodyPr wrap="square" lIns="0" tIns="0" rIns="0" bIns="0">
            <a:spAutoFit/>
          </a:bodyPr>
          <a:lstStyle>
            <a:lvl1pPr>
              <a:defRPr sz="7400" b="0" i="0">
                <a:solidFill>
                  <a:schemeClr val="tx1"/>
                </a:solidFill>
                <a:latin typeface="Tahoma"/>
                <a:cs typeface="Tahoma"/>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8/2/2022</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89556951"/>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Lst>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3.xml"/></Relationships>
</file>

<file path=ppt/slides/_rels/slide1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91.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91.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91.xml"/><Relationship Id="rId5" Type="http://schemas.openxmlformats.org/officeDocument/2006/relationships/image" Target="../media/image43.png"/><Relationship Id="rId4"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9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58.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101.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101.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101.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101.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101.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4.xml"/></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01.xml"/><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101.xml"/><Relationship Id="rId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101.xml"/><Relationship Id="rId4" Type="http://schemas.openxmlformats.org/officeDocument/2006/relationships/image" Target="../media/image51.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01.xml"/><Relationship Id="rId4" Type="http://schemas.openxmlformats.org/officeDocument/2006/relationships/image" Target="../media/image52.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101.xml"/><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101.xml"/><Relationship Id="rId4" Type="http://schemas.openxmlformats.org/officeDocument/2006/relationships/image" Target="../media/image54.png"/></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6.xml"/><Relationship Id="rId1" Type="http://schemas.openxmlformats.org/officeDocument/2006/relationships/slideLayout" Target="../slideLayouts/slideLayout101.xml"/><Relationship Id="rId4"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101.xml"/><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01.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101.xml"/><Relationship Id="rId4" Type="http://schemas.openxmlformats.org/officeDocument/2006/relationships/image" Target="../media/image58.png"/></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0.xml"/><Relationship Id="rId1" Type="http://schemas.openxmlformats.org/officeDocument/2006/relationships/slideLayout" Target="../slideLayouts/slideLayout101.xml"/><Relationship Id="rId4" Type="http://schemas.openxmlformats.org/officeDocument/2006/relationships/image" Target="../media/image59.png"/></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101.xml"/><Relationship Id="rId5" Type="http://schemas.openxmlformats.org/officeDocument/2006/relationships/image" Target="../media/image61.png"/><Relationship Id="rId4" Type="http://schemas.openxmlformats.org/officeDocument/2006/relationships/image" Target="../media/image60.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91.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58.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5.xml"/><Relationship Id="rId1" Type="http://schemas.openxmlformats.org/officeDocument/2006/relationships/slideLayout" Target="../slideLayouts/slideLayout9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91.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9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91.xml"/><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9.xml"/><Relationship Id="rId1" Type="http://schemas.openxmlformats.org/officeDocument/2006/relationships/slideLayout" Target="../slideLayouts/slideLayout91.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00.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0.xml"/><Relationship Id="rId1" Type="http://schemas.openxmlformats.org/officeDocument/2006/relationships/slideLayout" Target="../slideLayouts/slideLayout91.xml"/></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1.xml"/><Relationship Id="rId1" Type="http://schemas.openxmlformats.org/officeDocument/2006/relationships/slideLayout" Target="../slideLayouts/slideLayout58.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91.xml"/></Relationships>
</file>

<file path=ppt/slides/_rels/slide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91.xml"/><Relationship Id="rId4" Type="http://schemas.openxmlformats.org/officeDocument/2006/relationships/image" Target="../media/image37.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91.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91.xml"/><Relationship Id="rId4"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AE6E55F-BA02-4CBF-AD99-ED1516BBC685}"/>
              </a:ext>
            </a:extLst>
          </p:cNvPr>
          <p:cNvSpPr txBox="1">
            <a:spLocks/>
          </p:cNvSpPr>
          <p:nvPr/>
        </p:nvSpPr>
        <p:spPr>
          <a:xfrm>
            <a:off x="7948082" y="2491574"/>
            <a:ext cx="3598410" cy="187485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500" kern="1200">
                <a:solidFill>
                  <a:srgbClr val="0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002853"/>
                </a:solidFill>
                <a:effectLst/>
                <a:uLnTx/>
                <a:uFillTx/>
                <a:latin typeface="IntelOne Display Light"/>
                <a:ea typeface="+mj-ea"/>
                <a:cs typeface="+mj-cs"/>
              </a:rPr>
              <a:t>AI for </a:t>
            </a:r>
            <a:br>
              <a:rPr kumimoji="0" lang="en-US" sz="6000" b="0" i="0" u="none" strike="noStrike" kern="1200" cap="none" spc="0" normalizeH="0" baseline="0" noProof="0" dirty="0">
                <a:ln>
                  <a:noFill/>
                </a:ln>
                <a:solidFill>
                  <a:srgbClr val="002853"/>
                </a:solidFill>
                <a:effectLst/>
                <a:uLnTx/>
                <a:uFillTx/>
                <a:latin typeface="IntelOne Display Light"/>
                <a:ea typeface="+mj-ea"/>
                <a:cs typeface="+mj-cs"/>
              </a:rPr>
            </a:br>
            <a:r>
              <a:rPr kumimoji="0" lang="en-US" sz="6000" b="0" i="0" u="none" strike="noStrike" kern="1200" cap="none" spc="0" normalizeH="0" baseline="0" noProof="0" dirty="0">
                <a:ln>
                  <a:noFill/>
                </a:ln>
                <a:solidFill>
                  <a:srgbClr val="002853"/>
                </a:solidFill>
                <a:effectLst/>
                <a:uLnTx/>
                <a:uFillTx/>
                <a:latin typeface="IntelOne Display Light"/>
                <a:ea typeface="+mj-ea"/>
                <a:cs typeface="+mj-cs"/>
              </a:rPr>
              <a:t>Future Workforce</a:t>
            </a:r>
          </a:p>
        </p:txBody>
      </p:sp>
      <p:sp>
        <p:nvSpPr>
          <p:cNvPr id="3" name="Subtitle 5">
            <a:extLst>
              <a:ext uri="{FF2B5EF4-FFF2-40B4-BE49-F238E27FC236}">
                <a16:creationId xmlns:a16="http://schemas.microsoft.com/office/drawing/2014/main" id="{A57594E2-442D-48BF-A8DE-79346D0D7875}"/>
              </a:ext>
            </a:extLst>
          </p:cNvPr>
          <p:cNvSpPr txBox="1">
            <a:spLocks/>
          </p:cNvSpPr>
          <p:nvPr/>
        </p:nvSpPr>
        <p:spPr>
          <a:xfrm>
            <a:off x="7948082" y="4366426"/>
            <a:ext cx="4109447"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2400" b="0" i="0" u="none" strike="noStrike" kern="0" cap="none" spc="0" normalizeH="0" baseline="0" noProof="0" dirty="0">
                <a:ln>
                  <a:noFill/>
                </a:ln>
                <a:solidFill>
                  <a:srgbClr val="002853"/>
                </a:solidFill>
                <a:effectLst/>
                <a:uLnTx/>
                <a:uFillTx/>
                <a:latin typeface="IntelOne Display Light" panose="020B0403020203020204"/>
                <a:ea typeface="+mn-ea"/>
                <a:cs typeface="+mn-cs"/>
              </a:rPr>
              <a:t>Module 11: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ko-KR" altLang="en-US" sz="1800" b="0" i="0" u="none" strike="noStrike" kern="0" cap="none" spc="0" normalizeH="0" baseline="0" noProof="0" dirty="0">
                <a:ln>
                  <a:noFill/>
                </a:ln>
                <a:solidFill>
                  <a:srgbClr val="002853"/>
                </a:solidFill>
                <a:effectLst/>
                <a:uLnTx/>
                <a:uFillTx/>
                <a:latin typeface="IntelOne Display Light" panose="020B0403020203020204"/>
                <a:ea typeface="맑은 고딕" panose="020B0503020000020004" pitchFamily="50" charset="-127"/>
                <a:cs typeface="+mn-cs"/>
              </a:rPr>
              <a:t>분류 </a:t>
            </a:r>
            <a:r>
              <a:rPr kumimoji="0" lang="en-US" altLang="ko-KR" sz="1800" b="0" i="0" u="none" strike="noStrike" kern="0" cap="none" spc="0" normalizeH="0" baseline="0" noProof="0" dirty="0">
                <a:ln>
                  <a:noFill/>
                </a:ln>
                <a:solidFill>
                  <a:srgbClr val="002853"/>
                </a:solidFill>
                <a:effectLst/>
                <a:uLnTx/>
                <a:uFillTx/>
                <a:latin typeface="IntelOne Display Light" panose="020B0403020203020204"/>
                <a:ea typeface="맑은 고딕" panose="020B0503020000020004" pitchFamily="50" charset="-127"/>
                <a:cs typeface="+mn-cs"/>
              </a:rPr>
              <a:t>(Classification)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rgbClr val="002853"/>
                </a:solidFill>
                <a:effectLst/>
                <a:uLnTx/>
                <a:uFillTx/>
                <a:latin typeface="IntelOne Display Light" panose="020B0403020203020204"/>
                <a:ea typeface="맑은 고딕" panose="020B0503020000020004" pitchFamily="50" charset="-127"/>
                <a:cs typeface="+mn-cs"/>
              </a:rPr>
              <a:t>AI</a:t>
            </a:r>
            <a:r>
              <a:rPr kumimoji="0" lang="ko-KR" altLang="en-US" sz="1800" b="0" i="0" u="none" strike="noStrike" kern="0" cap="none" spc="0" normalizeH="0" baseline="0" noProof="0" dirty="0">
                <a:ln>
                  <a:noFill/>
                </a:ln>
                <a:solidFill>
                  <a:srgbClr val="002853"/>
                </a:solidFill>
                <a:effectLst/>
                <a:uLnTx/>
                <a:uFillTx/>
                <a:latin typeface="IntelOne Display Light" panose="020B0403020203020204"/>
                <a:ea typeface="맑은 고딕" panose="020B0503020000020004" pitchFamily="50" charset="-127"/>
                <a:cs typeface="+mn-cs"/>
              </a:rPr>
              <a:t> 산업 응용 프로그램</a:t>
            </a:r>
            <a:endParaRPr kumimoji="0" lang="en-US" altLang="ko-KR" sz="1800" b="0" i="0" u="none" strike="noStrike" kern="0" cap="none" spc="0" normalizeH="0" baseline="0" noProof="0" dirty="0">
              <a:ln>
                <a:noFill/>
              </a:ln>
              <a:solidFill>
                <a:srgbClr val="002853"/>
              </a:solidFill>
              <a:effectLst/>
              <a:uLnTx/>
              <a:uFillTx/>
              <a:latin typeface="IntelOne Display Light" panose="020B0403020203020204"/>
              <a:ea typeface="맑은 고딕" panose="020B0503020000020004" pitchFamily="50" charset="-127"/>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ko-KR" sz="1800" b="0" i="0" u="none" strike="noStrike" kern="0" cap="none" spc="0" normalizeH="0" baseline="0" noProof="0" dirty="0">
                <a:ln>
                  <a:noFill/>
                </a:ln>
                <a:solidFill>
                  <a:srgbClr val="002853"/>
                </a:solidFill>
                <a:effectLst/>
                <a:uLnTx/>
                <a:uFillTx/>
                <a:latin typeface="IntelOne Display Light" panose="020B0403020203020204"/>
                <a:ea typeface="맑은 고딕" panose="020B0503020000020004" pitchFamily="50" charset="-127"/>
                <a:cs typeface="+mn-cs"/>
              </a:rPr>
              <a:t>(</a:t>
            </a:r>
            <a:r>
              <a:rPr kumimoji="0" lang="ko-KR" altLang="en-US" sz="1800" b="0" i="0" u="none" strike="noStrike" kern="0" cap="none" spc="0" normalizeH="0" baseline="0" noProof="0" dirty="0">
                <a:ln>
                  <a:noFill/>
                </a:ln>
                <a:solidFill>
                  <a:srgbClr val="002853"/>
                </a:solidFill>
                <a:effectLst/>
                <a:uLnTx/>
                <a:uFillTx/>
                <a:latin typeface="IntelOne Display Light" panose="020B0403020203020204"/>
                <a:ea typeface="맑은 고딕" panose="020B0503020000020004" pitchFamily="50" charset="-127"/>
                <a:cs typeface="+mn-cs"/>
              </a:rPr>
              <a:t>보험사기 탐지</a:t>
            </a:r>
            <a:r>
              <a:rPr kumimoji="0" lang="en-US" altLang="ko-KR" sz="1800" b="0" i="0" u="none" strike="noStrike" kern="0" cap="none" spc="0" normalizeH="0" baseline="0" noProof="0" dirty="0">
                <a:ln>
                  <a:noFill/>
                </a:ln>
                <a:solidFill>
                  <a:srgbClr val="002853"/>
                </a:solidFill>
                <a:effectLst/>
                <a:uLnTx/>
                <a:uFillTx/>
                <a:latin typeface="IntelOne Display Light" panose="020B0403020203020204"/>
                <a:ea typeface="맑은 고딕" panose="020B0503020000020004" pitchFamily="50" charset="-127"/>
                <a:cs typeface="+mn-cs"/>
              </a:rPr>
              <a:t>, </a:t>
            </a:r>
            <a:r>
              <a:rPr kumimoji="0" lang="ko-KR" altLang="en-US" sz="1800" b="0" i="0" u="none" strike="noStrike" kern="0" cap="none" spc="0" normalizeH="0" baseline="0" noProof="0" dirty="0">
                <a:ln>
                  <a:noFill/>
                </a:ln>
                <a:solidFill>
                  <a:srgbClr val="002853"/>
                </a:solidFill>
                <a:effectLst/>
                <a:uLnTx/>
                <a:uFillTx/>
                <a:latin typeface="IntelOne Display Light" panose="020B0403020203020204"/>
                <a:ea typeface="맑은 고딕" panose="020B0503020000020004" pitchFamily="50" charset="-127"/>
                <a:cs typeface="+mn-cs"/>
              </a:rPr>
              <a:t>품질보증 시스템</a:t>
            </a:r>
            <a:endParaRPr kumimoji="0" lang="en-US" b="0" i="0" u="none" strike="noStrike" kern="0" cap="none" spc="0" normalizeH="0" baseline="0" noProof="0" dirty="0">
              <a:ln>
                <a:noFill/>
              </a:ln>
              <a:solidFill>
                <a:srgbClr val="002853"/>
              </a:solidFill>
              <a:effectLst/>
              <a:uLnTx/>
              <a:uFillTx/>
              <a:latin typeface="IntelOne Display Medium" panose="020B0703020203020204" pitchFamily="34" charset="0"/>
              <a:ea typeface="+mn-ea"/>
              <a:cs typeface="+mn-cs"/>
            </a:endParaRPr>
          </a:p>
        </p:txBody>
      </p:sp>
    </p:spTree>
    <p:extLst>
      <p:ext uri="{BB962C8B-B14F-4D97-AF65-F5344CB8AC3E}">
        <p14:creationId xmlns:p14="http://schemas.microsoft.com/office/powerpoint/2010/main" val="1963681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6851073" cy="1199822"/>
          </a:xfrm>
        </p:spPr>
        <p:txBody>
          <a:bodyPr>
            <a:normAutofit/>
          </a:bodyPr>
          <a:lstStyle/>
          <a:p>
            <a:r>
              <a:rPr lang="ko-KR" altLang="en-US" dirty="0">
                <a:solidFill>
                  <a:srgbClr val="000000"/>
                </a:solidFill>
              </a:rPr>
              <a:t>랜덤 포레스트 </a:t>
            </a:r>
            <a:r>
              <a:rPr lang="en-US" altLang="ko-KR" dirty="0">
                <a:solidFill>
                  <a:srgbClr val="000000"/>
                </a:solidFill>
              </a:rPr>
              <a:t>(Random Forest)</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10</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6"/>
            <a:ext cx="10932459"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ko-KR" altLang="en-US"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앙상블 학습기법의 일종으로 여러 결정 트리의 결정을 결합하여 다수결에 따라 예측 결과를 결정하는 분류 </a:t>
            </a:r>
            <a:r>
              <a:rPr kumimoji="0" lang="ko-KR" altLang="en-US" sz="2800"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알고리</a:t>
            </a:r>
            <a:r>
              <a:rPr lang="ko-KR" altLang="en-US"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듬</a:t>
            </a:r>
            <a:endParaRPr kumimoji="0" lang="en-US" altLang="ko-KR"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1026" name="Picture 2" descr="Random Forest">
            <a:extLst>
              <a:ext uri="{FF2B5EF4-FFF2-40B4-BE49-F238E27FC236}">
                <a16:creationId xmlns:a16="http://schemas.microsoft.com/office/drawing/2014/main" id="{EB6F831E-C10C-9E4E-E08C-84D875DB96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3229" b="9945"/>
          <a:stretch/>
        </p:blipFill>
        <p:spPr bwMode="auto">
          <a:xfrm>
            <a:off x="3090582" y="2558585"/>
            <a:ext cx="6010835" cy="34633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8151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a:extLst>
              <a:ext uri="{FF2B5EF4-FFF2-40B4-BE49-F238E27FC236}">
                <a16:creationId xmlns:a16="http://schemas.microsoft.com/office/drawing/2014/main" id="{ED13CAC7-FBBE-6EBE-0F5E-B733899613DD}"/>
              </a:ext>
            </a:extLst>
          </p:cNvPr>
          <p:cNvPicPr>
            <a:picLocks noChangeAspect="1"/>
          </p:cNvPicPr>
          <p:nvPr/>
        </p:nvPicPr>
        <p:blipFill rotWithShape="1">
          <a:blip r:embed="rId3">
            <a:extLst>
              <a:ext uri="{28A0092B-C50C-407E-A947-70E740481C1C}">
                <a14:useLocalDpi xmlns:a14="http://schemas.microsoft.com/office/drawing/2010/main" val="0"/>
              </a:ext>
            </a:extLst>
          </a:blip>
          <a:srcRect l="4992"/>
          <a:stretch/>
        </p:blipFill>
        <p:spPr>
          <a:xfrm>
            <a:off x="6771190" y="675142"/>
            <a:ext cx="4585305" cy="5499383"/>
          </a:xfrm>
          <a:prstGeom prst="rect">
            <a:avLst/>
          </a:prstGeom>
        </p:spPr>
      </p:pic>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7552765" cy="1199822"/>
          </a:xfrm>
        </p:spPr>
        <p:txBody>
          <a:bodyPr>
            <a:normAutofit/>
          </a:bodyPr>
          <a:lstStyle/>
          <a:p>
            <a:r>
              <a:rPr lang="en-US" altLang="ko-KR" dirty="0" err="1">
                <a:solidFill>
                  <a:srgbClr val="000000"/>
                </a:solidFill>
              </a:rPr>
              <a:t>XGBoost</a:t>
            </a:r>
            <a:r>
              <a:rPr lang="en-US" altLang="ko-KR" dirty="0">
                <a:solidFill>
                  <a:srgbClr val="000000"/>
                </a:solidFill>
              </a:rPr>
              <a:t> (</a:t>
            </a:r>
            <a:r>
              <a:rPr lang="en-US" altLang="ko-KR" dirty="0" err="1">
                <a:solidFill>
                  <a:srgbClr val="000000"/>
                </a:solidFill>
              </a:rPr>
              <a:t>eXtreme</a:t>
            </a:r>
            <a:r>
              <a:rPr lang="en-US" altLang="ko-KR" dirty="0">
                <a:solidFill>
                  <a:srgbClr val="000000"/>
                </a:solidFill>
              </a:rPr>
              <a:t> Gradient Boosting)</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11</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1" y="1421516"/>
            <a:ext cx="639019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ko-KR" altLang="en-US"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부스팅</a:t>
            </a:r>
            <a:r>
              <a:rPr lang="en-US" altLang="ko-KR"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(boosting)</a:t>
            </a:r>
            <a:r>
              <a:rPr lang="ko-KR" alt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은 약한 학습자를 차례로 결합하여 하나의 강한 모델 만드는 방법</a:t>
            </a:r>
            <a:endParaRPr lang="en-US" altLang="ko-KR"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ko-KR" altLang="en-US" b="0" i="0" dirty="0">
                <a:solidFill>
                  <a:srgbClr val="000000"/>
                </a:solidFill>
                <a:effectLst/>
                <a:latin typeface="맑은 고딕" panose="020B0503020000020004" pitchFamily="50" charset="-127"/>
                <a:ea typeface="맑은 고딕" panose="020B0503020000020004" pitchFamily="50" charset="-127"/>
              </a:rPr>
              <a:t>새로운 약한 학습자를 훈련시킬 때 바로 전 약한 학습자가 잘못 예측한 샘플에 대한 가중치는 증가시키고 올바르게 예측한 샘플에 대한 가중치는 감소시켜서 사용</a:t>
            </a:r>
            <a:r>
              <a:rPr lang="ko-KR" alt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endParaRPr kumimoji="0" lang="en-US" altLang="ko-KR"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19497201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D71BAEE9-3589-1442-14D9-53D716A9BD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831"/>
          <a:stretch/>
        </p:blipFill>
        <p:spPr bwMode="auto">
          <a:xfrm>
            <a:off x="2406078" y="3894562"/>
            <a:ext cx="4826343" cy="20229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0487628" cy="1199822"/>
          </a:xfrm>
        </p:spPr>
        <p:txBody>
          <a:bodyPr>
            <a:normAutofit/>
          </a:bodyPr>
          <a:lstStyle/>
          <a:p>
            <a:r>
              <a:rPr lang="ko-KR" altLang="en-US" dirty="0">
                <a:solidFill>
                  <a:srgbClr val="000000"/>
                </a:solidFill>
              </a:rPr>
              <a:t>다층 </a:t>
            </a:r>
            <a:r>
              <a:rPr lang="ko-KR" altLang="en-US" dirty="0" err="1">
                <a:solidFill>
                  <a:srgbClr val="000000"/>
                </a:solidFill>
              </a:rPr>
              <a:t>퍼셉트론</a:t>
            </a:r>
            <a:r>
              <a:rPr lang="ko-KR" altLang="en-US" dirty="0">
                <a:solidFill>
                  <a:srgbClr val="000000"/>
                </a:solidFill>
              </a:rPr>
              <a:t> </a:t>
            </a:r>
            <a:r>
              <a:rPr lang="en-US" altLang="ko-KR" dirty="0">
                <a:solidFill>
                  <a:srgbClr val="000000"/>
                </a:solidFill>
              </a:rPr>
              <a:t>(Multi-Layer Perception, MLP)</a:t>
            </a:r>
            <a:r>
              <a:rPr lang="ko-KR" altLang="en-US" dirty="0">
                <a:solidFill>
                  <a:srgbClr val="000000"/>
                </a:solidFill>
              </a:rPr>
              <a:t> </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12</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0999" y="1421516"/>
            <a:ext cx="7313961"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ko-KR" altLang="en-US" dirty="0" err="1">
                <a:solidFill>
                  <a:srgbClr val="000000"/>
                </a:solidFill>
                <a:latin typeface="IntelOne Text Light" panose="020B0403020203020204" pitchFamily="34" charset="0"/>
              </a:rPr>
              <a:t>퍼셉트론</a:t>
            </a:r>
            <a:r>
              <a:rPr lang="en-US" altLang="ko-KR" dirty="0">
                <a:solidFill>
                  <a:srgbClr val="000000"/>
                </a:solidFill>
                <a:latin typeface="IntelOne Text Light" panose="020B0403020203020204" pitchFamily="34" charset="0"/>
              </a:rPr>
              <a:t>(perceptron)</a:t>
            </a:r>
            <a:r>
              <a:rPr lang="ko-KR" altLang="en-US" dirty="0">
                <a:solidFill>
                  <a:srgbClr val="000000"/>
                </a:solidFill>
                <a:latin typeface="IntelOne Text Light" panose="020B0403020203020204" pitchFamily="34" charset="0"/>
              </a:rPr>
              <a:t>을 여러 계층 쌓아서 구축한 인공신경망을 활용한 분류</a:t>
            </a:r>
            <a:endParaRPr lang="en-US" altLang="ko-KR" dirty="0">
              <a:solidFill>
                <a:srgbClr val="000000"/>
              </a:solidFill>
              <a:latin typeface="IntelOne Text Light" panose="020B0403020203020204" pitchFamily="34" charset="0"/>
            </a:endParaRP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ko-KR" altLang="en-US" dirty="0">
                <a:solidFill>
                  <a:srgbClr val="000000"/>
                </a:solidFill>
                <a:latin typeface="IntelOne Text Light" panose="020B0403020203020204" pitchFamily="34" charset="0"/>
              </a:rPr>
              <a:t>학습은 가장 적절한 가중치</a:t>
            </a:r>
            <a:r>
              <a:rPr lang="en-US" altLang="ko-KR" dirty="0">
                <a:solidFill>
                  <a:srgbClr val="000000"/>
                </a:solidFill>
                <a:latin typeface="IntelOne Text Light" panose="020B0403020203020204" pitchFamily="34" charset="0"/>
              </a:rPr>
              <a:t>(</a:t>
            </a:r>
            <a:r>
              <a:rPr lang="ko-KR" altLang="en-US" dirty="0">
                <a:solidFill>
                  <a:srgbClr val="000000"/>
                </a:solidFill>
                <a:latin typeface="IntelOne Text Light" panose="020B0403020203020204" pitchFamily="34" charset="0"/>
              </a:rPr>
              <a:t>그림에서 </a:t>
            </a:r>
            <a:r>
              <a:rPr lang="en-US" altLang="ko-KR" dirty="0" err="1">
                <a:solidFill>
                  <a:srgbClr val="000000"/>
                </a:solidFill>
                <a:latin typeface="IntelOne Text Light" panose="020B0403020203020204" pitchFamily="34" charset="0"/>
              </a:rPr>
              <a:t>w</a:t>
            </a:r>
            <a:r>
              <a:rPr lang="en-US" altLang="ko-KR" baseline="-25000" dirty="0" err="1">
                <a:solidFill>
                  <a:srgbClr val="000000"/>
                </a:solidFill>
                <a:latin typeface="IntelOne Text Light" panose="020B0403020203020204" pitchFamily="34" charset="0"/>
              </a:rPr>
              <a:t>i</a:t>
            </a:r>
            <a:r>
              <a:rPr lang="en-US" altLang="ko-KR" dirty="0">
                <a:solidFill>
                  <a:srgbClr val="000000"/>
                </a:solidFill>
                <a:latin typeface="IntelOne Text Light" panose="020B0403020203020204" pitchFamily="34" charset="0"/>
              </a:rPr>
              <a:t>)</a:t>
            </a:r>
            <a:r>
              <a:rPr lang="ko-KR" altLang="en-US" dirty="0">
                <a:solidFill>
                  <a:srgbClr val="000000"/>
                </a:solidFill>
                <a:latin typeface="IntelOne Text Light" panose="020B0403020203020204" pitchFamily="34" charset="0"/>
              </a:rPr>
              <a:t>의 값들을 발견하는 과정</a:t>
            </a:r>
            <a:endParaRPr lang="en-US" altLang="ko-KR" dirty="0">
              <a:solidFill>
                <a:srgbClr val="000000"/>
              </a:solidFill>
              <a:latin typeface="IntelOne Text Light" panose="020B0403020203020204" pitchFamily="34" charset="0"/>
            </a:endParaRP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ko-KR" altLang="en-US" dirty="0">
                <a:solidFill>
                  <a:srgbClr val="000000"/>
                </a:solidFill>
                <a:latin typeface="IntelOne Text Light" panose="020B0403020203020204" pitchFamily="34" charset="0"/>
              </a:rPr>
              <a:t>무작정 계층의 수를 늘리면 과적합의 위험이 있음</a:t>
            </a:r>
            <a:endParaRPr lang="en-US" dirty="0">
              <a:solidFill>
                <a:srgbClr val="000000"/>
              </a:solidFill>
              <a:latin typeface="IntelOne Text Light" panose="020B0403020203020204" pitchFamily="34" charset="0"/>
            </a:endParaRPr>
          </a:p>
        </p:txBody>
      </p:sp>
      <p:pic>
        <p:nvPicPr>
          <p:cNvPr id="3076" name="Picture 4">
            <a:extLst>
              <a:ext uri="{FF2B5EF4-FFF2-40B4-BE49-F238E27FC236}">
                <a16:creationId xmlns:a16="http://schemas.microsoft.com/office/drawing/2014/main" id="{9DFA9B52-2213-B5B1-0A65-C4622C6556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97747" y="1421516"/>
            <a:ext cx="3602233" cy="4331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5305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0776626" cy="1199822"/>
          </a:xfrm>
        </p:spPr>
        <p:txBody>
          <a:bodyPr>
            <a:normAutofit/>
          </a:bodyPr>
          <a:lstStyle/>
          <a:p>
            <a:r>
              <a:rPr lang="ko-KR" altLang="en-US" dirty="0">
                <a:solidFill>
                  <a:srgbClr val="000000"/>
                </a:solidFill>
              </a:rPr>
              <a:t>분류 모델 사용법</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13</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0999" y="1421516"/>
            <a:ext cx="11279371"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생성</a:t>
            </a:r>
            <a:endPar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lvl="1">
              <a:lnSpc>
                <a:spcPct val="100000"/>
              </a:lnSpc>
              <a:spcBef>
                <a:spcPts val="0"/>
              </a:spcBef>
              <a:spcAft>
                <a:spcPts val="400"/>
              </a:spcAft>
              <a:defRPr/>
            </a:pP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model</a:t>
            </a:r>
            <a:r>
              <a:rPr lang="en-US" altLang="ko-K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r>
              <a:rPr lang="en-US" altLang="ko-K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&lt;</a:t>
            </a:r>
            <a:r>
              <a:rPr lang="ko-KR" altLang="en-US"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분류</a:t>
            </a:r>
            <a:r>
              <a:rPr lang="en-US" altLang="ko-K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_</a:t>
            </a:r>
            <a:r>
              <a:rPr lang="ko-KR" altLang="en-US"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알고리듬</a:t>
            </a:r>
            <a:r>
              <a:rPr lang="en-US" altLang="ko-K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&gt;</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r>
              <a:rPr lang="ko-KR" altLang="en-US" sz="220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하이퍼매개변수</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endParaRPr kumimoji="0" lang="en-US" altLang="ko-KR" sz="2200" b="0" i="0" u="none" strike="noStrike" kern="1200" cap="none" spc="0" normalizeH="0" baseline="0" noProof="0" dirty="0">
              <a:ln>
                <a:noFill/>
              </a:ln>
              <a:solidFill>
                <a:srgbClr val="000000"/>
              </a:solidFill>
              <a:effectLst/>
              <a:uLnTx/>
              <a:uFillTx/>
              <a:latin typeface="Consolas" panose="020B0609020204030204" pitchFamily="49"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ko-KR" altLang="en-US"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학습</a:t>
            </a:r>
            <a:endParaRPr lang="en-US" altLang="ko-KR"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lvl="1">
              <a:lnSpc>
                <a:spcPct val="100000"/>
              </a:lnSpc>
              <a:spcBef>
                <a:spcPts val="0"/>
              </a:spcBef>
              <a:spcAft>
                <a:spcPts val="400"/>
              </a:spcAft>
              <a:defRPr/>
            </a:pPr>
            <a:r>
              <a:rPr lang="en-US" altLang="ko-KR" sz="2200" dirty="0" err="1">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model.</a:t>
            </a:r>
            <a:r>
              <a:rPr lang="en-US" altLang="ko-KR" sz="2200" dirty="0" err="1">
                <a:solidFill>
                  <a:srgbClr val="0000FF"/>
                </a:solidFill>
                <a:latin typeface="Consolas" panose="020B0609020204030204" pitchFamily="49" charset="0"/>
                <a:ea typeface="Intel Clear Light" panose="020B0404020203020204" pitchFamily="34" charset="0"/>
                <a:cs typeface="Intel Clear Light" panose="020B0404020203020204" pitchFamily="34" charset="0"/>
              </a:rPr>
              <a:t>fit</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r>
              <a:rPr lang="en-US" altLang="ko-K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features, labels</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p>
          <a:p>
            <a:pPr marL="342900" marR="0" lvl="0" indent="-3429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ko-KR" altLang="en-US" sz="2600" dirty="0">
                <a:solidFill>
                  <a:srgbClr val="000000"/>
                </a:solidFill>
                <a:latin typeface="IntelOne Text Light" panose="020B0403020203020204" pitchFamily="34" charset="0"/>
              </a:rPr>
              <a:t>항목</a:t>
            </a:r>
            <a:r>
              <a:rPr lang="en-US" altLang="ko-KR" sz="2600" dirty="0">
                <a:solidFill>
                  <a:srgbClr val="000000"/>
                </a:solidFill>
                <a:latin typeface="IntelOne Text Light" panose="020B0403020203020204" pitchFamily="34" charset="0"/>
              </a:rPr>
              <a:t> </a:t>
            </a:r>
            <a:r>
              <a:rPr lang="ko-KR" altLang="en-US" sz="2600" dirty="0">
                <a:solidFill>
                  <a:srgbClr val="000000"/>
                </a:solidFill>
                <a:latin typeface="IntelOne Text Light" panose="020B0403020203020204" pitchFamily="34" charset="0"/>
              </a:rPr>
              <a:t>예측</a:t>
            </a:r>
            <a:endParaRPr lang="en-US" altLang="ko-KR" sz="2600" dirty="0">
              <a:solidFill>
                <a:srgbClr val="000000"/>
              </a:solidFill>
              <a:latin typeface="IntelOne Text Light" panose="020B0403020203020204" pitchFamily="34" charset="0"/>
            </a:endParaRPr>
          </a:p>
          <a:p>
            <a:pPr lvl="1">
              <a:lnSpc>
                <a:spcPct val="100000"/>
              </a:lnSpc>
              <a:spcBef>
                <a:spcPts val="0"/>
              </a:spcBef>
              <a:spcAft>
                <a:spcPts val="400"/>
              </a:spcAft>
              <a:defRPr/>
            </a:pPr>
            <a:r>
              <a:rPr lang="en-US" altLang="ko-KR" sz="2200" dirty="0" err="1">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model.</a:t>
            </a:r>
            <a:r>
              <a:rPr lang="en-US" altLang="ko-KR" sz="2200" dirty="0" err="1">
                <a:solidFill>
                  <a:srgbClr val="0000FF"/>
                </a:solidFill>
                <a:latin typeface="Consolas" panose="020B0609020204030204" pitchFamily="49" charset="0"/>
                <a:ea typeface="Intel Clear Light" panose="020B0404020203020204" pitchFamily="34" charset="0"/>
                <a:cs typeface="Intel Clear Light" panose="020B0404020203020204" pitchFamily="34" charset="0"/>
              </a:rPr>
              <a:t>predict</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r>
              <a:rPr lang="en-US" altLang="ko-K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data</a:t>
            </a:r>
            <a:r>
              <a:rPr lang="en-US" altLang="ko-KR" sz="22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a:t>
            </a:r>
            <a:endParaRPr kumimoji="0" lang="en-US" altLang="ko-KR" sz="2200" b="0" i="0" u="none" strike="noStrike" kern="1200" cap="none" spc="0" normalizeH="0" baseline="0" noProof="0" dirty="0">
              <a:ln>
                <a:noFill/>
              </a:ln>
              <a:solidFill>
                <a:srgbClr val="000000"/>
              </a:solidFill>
              <a:effectLst/>
              <a:uLnTx/>
              <a:uFillTx/>
              <a:latin typeface="Consolas" panose="020B0609020204030204" pitchFamily="49"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100000"/>
              </a:lnSpc>
              <a:spcBef>
                <a:spcPts val="0"/>
              </a:spcBef>
              <a:spcAft>
                <a:spcPts val="400"/>
              </a:spcAft>
              <a:buClrTx/>
              <a:buSzTx/>
              <a:buFont typeface="Arial" panose="020B0604020202020204" pitchFamily="34" charset="0"/>
              <a:buChar char="•"/>
              <a:tabLst/>
              <a:defRPr/>
            </a:pPr>
            <a:r>
              <a:rPr lang="ko-KR" altLang="en-US"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확률 예측</a:t>
            </a:r>
            <a:endParaRPr lang="en-US" altLang="ko-KR"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lvl="1">
              <a:lnSpc>
                <a:spcPct val="100000"/>
              </a:lnSpc>
              <a:spcBef>
                <a:spcPts val="0"/>
              </a:spcBef>
              <a:spcAft>
                <a:spcPts val="400"/>
              </a:spcAft>
              <a:defRPr/>
            </a:pPr>
            <a:r>
              <a:rPr kumimoji="0" lang="en-US" sz="2200" b="0" i="0" u="none" strike="noStrike" kern="1200" cap="none" spc="0" normalizeH="0" baseline="0" noProof="0" dirty="0" err="1">
                <a:ln>
                  <a:noFill/>
                </a:ln>
                <a:solidFill>
                  <a:srgbClr val="000000"/>
                </a:solidFill>
                <a:effectLst/>
                <a:uLnTx/>
                <a:uFillTx/>
                <a:latin typeface="Consolas" panose="020B0609020204030204" pitchFamily="49" charset="0"/>
                <a:ea typeface="Intel Clear Light" panose="020B0404020203020204" pitchFamily="34" charset="0"/>
                <a:cs typeface="Intel Clear Light" panose="020B0404020203020204" pitchFamily="34" charset="0"/>
              </a:rPr>
              <a:t>model.</a:t>
            </a:r>
            <a:r>
              <a:rPr kumimoji="0" lang="en-US" sz="2200" b="0" i="0" u="none" strike="noStrike" kern="1200" cap="none" spc="0" normalizeH="0" baseline="0" noProof="0" dirty="0" err="1">
                <a:ln>
                  <a:noFill/>
                </a:ln>
                <a:solidFill>
                  <a:srgbClr val="0000FF"/>
                </a:solidFill>
                <a:effectLst/>
                <a:uLnTx/>
                <a:uFillTx/>
                <a:latin typeface="Consolas" panose="020B0609020204030204" pitchFamily="49" charset="0"/>
                <a:ea typeface="Intel Clear Light" panose="020B0404020203020204" pitchFamily="34" charset="0"/>
                <a:cs typeface="Intel Clear Light" panose="020B0404020203020204" pitchFamily="34" charset="0"/>
              </a:rPr>
              <a:t>predict_proba</a:t>
            </a:r>
            <a:r>
              <a:rPr kumimoji="0" lang="en-US" sz="2200" b="0" i="0" u="none" strike="noStrike" kern="1200" cap="none" spc="0" normalizeH="0" baseline="0" noProof="0" dirty="0">
                <a:ln>
                  <a:noFill/>
                </a:ln>
                <a:solidFill>
                  <a:srgbClr val="000000"/>
                </a:solidFill>
                <a:effectLst/>
                <a:uLnTx/>
                <a:uFillTx/>
                <a:latin typeface="Consolas" panose="020B0609020204030204" pitchFamily="49" charset="0"/>
                <a:ea typeface="Intel Clear Light" panose="020B0404020203020204" pitchFamily="34" charset="0"/>
                <a:cs typeface="Intel Clear Light" panose="020B0404020203020204" pitchFamily="34" charset="0"/>
              </a:rPr>
              <a:t>(</a:t>
            </a:r>
            <a:r>
              <a:rPr kumimoji="0" lang="en-US" sz="22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data</a:t>
            </a:r>
            <a:r>
              <a:rPr kumimoji="0" lang="en-US" sz="2200" b="0" i="0" u="none" strike="noStrike" kern="1200" cap="none" spc="0" normalizeH="0" baseline="0" noProof="0" dirty="0">
                <a:ln>
                  <a:noFill/>
                </a:ln>
                <a:solidFill>
                  <a:srgbClr val="000000"/>
                </a:solidFill>
                <a:effectLst/>
                <a:uLnTx/>
                <a:uFillTx/>
                <a:latin typeface="Consolas" panose="020B0609020204030204" pitchFamily="49" charset="0"/>
                <a:ea typeface="Intel Clear Light" panose="020B0404020203020204" pitchFamily="34" charset="0"/>
                <a:cs typeface="Intel Clear Light" panose="020B0404020203020204" pitchFamily="34" charset="0"/>
              </a:rPr>
              <a:t>)</a:t>
            </a:r>
          </a:p>
        </p:txBody>
      </p:sp>
    </p:spTree>
    <p:extLst>
      <p:ext uri="{BB962C8B-B14F-4D97-AF65-F5344CB8AC3E}">
        <p14:creationId xmlns:p14="http://schemas.microsoft.com/office/powerpoint/2010/main" val="3520605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743594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ko-KR" altLang="en-US" sz="6000" dirty="0">
                <a:solidFill>
                  <a:srgbClr val="000000"/>
                </a:solidFill>
              </a:rPr>
              <a:t>보험사기 탐지 </a:t>
            </a:r>
            <a:r>
              <a:rPr lang="en-US" altLang="ko-KR" sz="6000" dirty="0">
                <a:solidFill>
                  <a:srgbClr val="000000"/>
                </a:solidFill>
              </a:rPr>
              <a:t>(Revisited)</a:t>
            </a:r>
            <a:endParaRPr lang="en-US" sz="6000" dirty="0">
              <a:solidFill>
                <a:srgbClr val="000000"/>
              </a:solidFill>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0000"/>
                </a:solidFill>
              </a:rPr>
              <a:t>AI for Future Workforce</a:t>
            </a:r>
          </a:p>
        </p:txBody>
      </p:sp>
    </p:spTree>
    <p:extLst>
      <p:ext uri="{BB962C8B-B14F-4D97-AF65-F5344CB8AC3E}">
        <p14:creationId xmlns:p14="http://schemas.microsoft.com/office/powerpoint/2010/main" val="38395258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15</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9" name="Title 11">
            <a:extLst>
              <a:ext uri="{FF2B5EF4-FFF2-40B4-BE49-F238E27FC236}">
                <a16:creationId xmlns:a16="http://schemas.microsoft.com/office/drawing/2014/main" id="{05CED339-B514-0175-293D-B378EABAFA3D}"/>
              </a:ext>
            </a:extLst>
          </p:cNvPr>
          <p:cNvSpPr>
            <a:spLocks noGrp="1"/>
          </p:cNvSpPr>
          <p:nvPr>
            <p:ph type="title"/>
          </p:nvPr>
        </p:nvSpPr>
        <p:spPr>
          <a:xfrm>
            <a:off x="261603" y="337302"/>
            <a:ext cx="5610422" cy="1063516"/>
          </a:xfrm>
        </p:spPr>
        <p:txBody>
          <a:bodyPr>
            <a:normAutofit/>
          </a:bodyPr>
          <a:lstStyle/>
          <a:p>
            <a:r>
              <a:rPr lang="ko-KR" altLang="en-US" sz="3600" dirty="0"/>
              <a:t>라이브러리 가져오기</a:t>
            </a:r>
            <a:endParaRPr lang="en-US" sz="3600" dirty="0"/>
          </a:p>
        </p:txBody>
      </p:sp>
      <p:pic>
        <p:nvPicPr>
          <p:cNvPr id="3" name="그림 2">
            <a:extLst>
              <a:ext uri="{FF2B5EF4-FFF2-40B4-BE49-F238E27FC236}">
                <a16:creationId xmlns:a16="http://schemas.microsoft.com/office/drawing/2014/main" id="{BC224E12-FF9B-19CB-33B5-41DD9EC7DF59}"/>
              </a:ext>
            </a:extLst>
          </p:cNvPr>
          <p:cNvPicPr>
            <a:picLocks noChangeAspect="1"/>
          </p:cNvPicPr>
          <p:nvPr/>
        </p:nvPicPr>
        <p:blipFill>
          <a:blip r:embed="rId4"/>
          <a:stretch>
            <a:fillRect/>
          </a:stretch>
        </p:blipFill>
        <p:spPr>
          <a:xfrm>
            <a:off x="367667" y="1208380"/>
            <a:ext cx="5871088" cy="2281270"/>
          </a:xfrm>
          <a:prstGeom prst="rect">
            <a:avLst/>
          </a:prstGeom>
        </p:spPr>
      </p:pic>
    </p:spTree>
    <p:extLst>
      <p:ext uri="{BB962C8B-B14F-4D97-AF65-F5344CB8AC3E}">
        <p14:creationId xmlns:p14="http://schemas.microsoft.com/office/powerpoint/2010/main" val="8769911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3" y="337302"/>
            <a:ext cx="5610422" cy="1063516"/>
          </a:xfrm>
        </p:spPr>
        <p:txBody>
          <a:bodyPr>
            <a:normAutofit/>
          </a:bodyPr>
          <a:lstStyle/>
          <a:p>
            <a:r>
              <a:rPr lang="ko-KR" altLang="en-US" sz="3600" dirty="0"/>
              <a:t>데이터집합 로드</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16</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7474EEF1-B25F-CF0F-6DBF-51D68EB58EB2}"/>
              </a:ext>
            </a:extLst>
          </p:cNvPr>
          <p:cNvPicPr>
            <a:picLocks noChangeAspect="1"/>
          </p:cNvPicPr>
          <p:nvPr/>
        </p:nvPicPr>
        <p:blipFill>
          <a:blip r:embed="rId4"/>
          <a:stretch>
            <a:fillRect/>
          </a:stretch>
        </p:blipFill>
        <p:spPr>
          <a:xfrm>
            <a:off x="391662" y="1104027"/>
            <a:ext cx="10955709" cy="3988834"/>
          </a:xfrm>
          <a:prstGeom prst="rect">
            <a:avLst/>
          </a:prstGeom>
        </p:spPr>
      </p:pic>
    </p:spTree>
    <p:extLst>
      <p:ext uri="{BB962C8B-B14F-4D97-AF65-F5344CB8AC3E}">
        <p14:creationId xmlns:p14="http://schemas.microsoft.com/office/powerpoint/2010/main" val="14430730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9461132" cy="1063516"/>
          </a:xfrm>
        </p:spPr>
        <p:txBody>
          <a:bodyPr>
            <a:normAutofit/>
          </a:bodyPr>
          <a:lstStyle/>
          <a:p>
            <a:r>
              <a:rPr lang="ko-KR" altLang="en-US" sz="3600" dirty="0"/>
              <a:t>데이터 탐색 </a:t>
            </a:r>
            <a:r>
              <a:rPr lang="en-US" altLang="ko-KR" sz="3600" dirty="0"/>
              <a:t>(EDA)</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17</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43E42EB6-8830-8AB4-E65D-3A755CF78D4E}"/>
              </a:ext>
            </a:extLst>
          </p:cNvPr>
          <p:cNvPicPr>
            <a:picLocks noChangeAspect="1"/>
          </p:cNvPicPr>
          <p:nvPr/>
        </p:nvPicPr>
        <p:blipFill>
          <a:blip r:embed="rId4"/>
          <a:stretch>
            <a:fillRect/>
          </a:stretch>
        </p:blipFill>
        <p:spPr>
          <a:xfrm>
            <a:off x="360749" y="1029358"/>
            <a:ext cx="10982441" cy="5311270"/>
          </a:xfrm>
          <a:prstGeom prst="rect">
            <a:avLst/>
          </a:prstGeom>
        </p:spPr>
      </p:pic>
    </p:spTree>
    <p:extLst>
      <p:ext uri="{BB962C8B-B14F-4D97-AF65-F5344CB8AC3E}">
        <p14:creationId xmlns:p14="http://schemas.microsoft.com/office/powerpoint/2010/main" val="251492502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8442559" cy="1063516"/>
          </a:xfrm>
        </p:spPr>
        <p:txBody>
          <a:bodyPr>
            <a:normAutofit/>
          </a:bodyPr>
          <a:lstStyle/>
          <a:p>
            <a:r>
              <a:rPr lang="ko-KR" altLang="en-US" sz="3600" dirty="0"/>
              <a:t>데이터 탐색 </a:t>
            </a:r>
            <a:r>
              <a:rPr lang="en-US" altLang="ko-KR" sz="3600" dirty="0"/>
              <a:t>(</a:t>
            </a:r>
            <a:r>
              <a:rPr lang="ko-KR" altLang="en-US" sz="3600" dirty="0"/>
              <a:t>계속</a:t>
            </a:r>
            <a:r>
              <a:rPr lang="en-US" altLang="ko-KR" sz="3600" dirty="0"/>
              <a:t>)</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18</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4" name="그림 3">
            <a:extLst>
              <a:ext uri="{FF2B5EF4-FFF2-40B4-BE49-F238E27FC236}">
                <a16:creationId xmlns:a16="http://schemas.microsoft.com/office/drawing/2014/main" id="{7A57ABF2-8202-F71B-9227-93867C6C1F2A}"/>
              </a:ext>
            </a:extLst>
          </p:cNvPr>
          <p:cNvPicPr>
            <a:picLocks noChangeAspect="1"/>
          </p:cNvPicPr>
          <p:nvPr/>
        </p:nvPicPr>
        <p:blipFill>
          <a:blip r:embed="rId4"/>
          <a:stretch>
            <a:fillRect/>
          </a:stretch>
        </p:blipFill>
        <p:spPr>
          <a:xfrm>
            <a:off x="391534" y="1098594"/>
            <a:ext cx="5997692" cy="4618911"/>
          </a:xfrm>
          <a:prstGeom prst="rect">
            <a:avLst/>
          </a:prstGeom>
        </p:spPr>
      </p:pic>
    </p:spTree>
    <p:extLst>
      <p:ext uri="{BB962C8B-B14F-4D97-AF65-F5344CB8AC3E}">
        <p14:creationId xmlns:p14="http://schemas.microsoft.com/office/powerpoint/2010/main" val="340600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3" y="337302"/>
            <a:ext cx="5610422" cy="1063516"/>
          </a:xfrm>
        </p:spPr>
        <p:txBody>
          <a:bodyPr>
            <a:normAutofit/>
          </a:bodyPr>
          <a:lstStyle/>
          <a:p>
            <a:r>
              <a:rPr lang="ko-KR" altLang="en-US" sz="3600" dirty="0"/>
              <a:t>데이터 준비와 분할</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19</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71678AF3-35B6-2CF7-CA76-B100EF8DC7F8}"/>
              </a:ext>
            </a:extLst>
          </p:cNvPr>
          <p:cNvPicPr>
            <a:picLocks noChangeAspect="1"/>
          </p:cNvPicPr>
          <p:nvPr/>
        </p:nvPicPr>
        <p:blipFill>
          <a:blip r:embed="rId4"/>
          <a:stretch>
            <a:fillRect/>
          </a:stretch>
        </p:blipFill>
        <p:spPr>
          <a:xfrm>
            <a:off x="372770" y="1127070"/>
            <a:ext cx="6109053" cy="2189172"/>
          </a:xfrm>
          <a:prstGeom prst="rect">
            <a:avLst/>
          </a:prstGeom>
        </p:spPr>
      </p:pic>
    </p:spTree>
    <p:extLst>
      <p:ext uri="{BB962C8B-B14F-4D97-AF65-F5344CB8AC3E}">
        <p14:creationId xmlns:p14="http://schemas.microsoft.com/office/powerpoint/2010/main" val="787618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DB21D3-22FE-4027-9F4D-344B5A0B7EBB}"/>
              </a:ext>
            </a:extLst>
          </p:cNvPr>
          <p:cNvSpPr>
            <a:spLocks noGrp="1"/>
          </p:cNvSpPr>
          <p:nvPr>
            <p:ph type="title"/>
          </p:nvPr>
        </p:nvSpPr>
        <p:spPr>
          <a:xfrm>
            <a:off x="426217" y="0"/>
            <a:ext cx="10515600" cy="1180681"/>
          </a:xfrm>
        </p:spPr>
        <p:txBody>
          <a:bodyPr/>
          <a:lstStyle/>
          <a:p>
            <a:r>
              <a:rPr lang="en-US" dirty="0"/>
              <a:t>Legal Disclaimers</a:t>
            </a:r>
          </a:p>
        </p:txBody>
      </p:sp>
      <p:sp>
        <p:nvSpPr>
          <p:cNvPr id="2" name="Slide Number Placeholder 1">
            <a:extLst>
              <a:ext uri="{FF2B5EF4-FFF2-40B4-BE49-F238E27FC236}">
                <a16:creationId xmlns:a16="http://schemas.microsoft.com/office/drawing/2014/main" id="{E3B51A7F-CBD7-4142-9E9E-F1A5FD93F52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prstClr val="white"/>
                </a:solidFill>
                <a:effectLst/>
                <a:uLnTx/>
                <a:uFillTx/>
                <a:latin typeface="IntelOne Display Regular" panose="020B05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dirty="0">
              <a:ln>
                <a:noFill/>
              </a:ln>
              <a:solidFill>
                <a:prstClr val="white"/>
              </a:solidFill>
              <a:effectLst/>
              <a:uLnTx/>
              <a:uFillTx/>
              <a:latin typeface="IntelOne Display Regular" panose="020B0503020203020204" pitchFamily="34" charset="0"/>
              <a:ea typeface="+mn-ea"/>
              <a:cs typeface="+mn-cs"/>
            </a:endParaRPr>
          </a:p>
        </p:txBody>
      </p:sp>
      <p:sp>
        <p:nvSpPr>
          <p:cNvPr id="4" name="Text Placeholder 3">
            <a:extLst>
              <a:ext uri="{FF2B5EF4-FFF2-40B4-BE49-F238E27FC236}">
                <a16:creationId xmlns:a16="http://schemas.microsoft.com/office/drawing/2014/main" id="{C0F8D1C0-2716-401E-B536-E91C3109BFFE}"/>
              </a:ext>
            </a:extLst>
          </p:cNvPr>
          <p:cNvSpPr>
            <a:spLocks noGrp="1"/>
          </p:cNvSpPr>
          <p:nvPr>
            <p:ph type="body" sz="quarter" idx="13"/>
          </p:nvPr>
        </p:nvSpPr>
        <p:spPr>
          <a:xfrm>
            <a:off x="426217" y="1266322"/>
            <a:ext cx="10757598" cy="3910780"/>
          </a:xfrm>
        </p:spPr>
        <p:txBody>
          <a:bodyPr>
            <a:noAutofit/>
          </a:bodyPr>
          <a:lstStyle/>
          <a:p>
            <a:pPr marL="0" indent="0">
              <a:buNone/>
            </a:pPr>
            <a:r>
              <a:rPr lang="en-US" sz="1400" dirty="0">
                <a:latin typeface="IntelOne Text" panose="020B0503020203020204" pitchFamily="34" charset="0"/>
              </a:rPr>
              <a:t>The Intel® Digital Readiness Programs and Intel® AI for Future Workforce program are developed by Intel Corporation.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 Intel Corporation.  Intel, the Intel logo, and other Intel marks are trademarks of Intel Corporation or its subsidiaries.  Other names and brands may be claimed as the property of others. All rights reserved. Program dates and lesson plans are subject to change.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Intel technologies may require enabled hardware, software, or service activation.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No product or component can be absolutely secure.</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Results have been estimated or simulated.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Intel does not control or audit third-party data.  You should consult other sources to evaluate accuracy.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Your costs and results may vary.</a:t>
            </a:r>
          </a:p>
        </p:txBody>
      </p:sp>
      <p:sp>
        <p:nvSpPr>
          <p:cNvPr id="5" name="Rectangle 4">
            <a:extLst>
              <a:ext uri="{FF2B5EF4-FFF2-40B4-BE49-F238E27FC236}">
                <a16:creationId xmlns:a16="http://schemas.microsoft.com/office/drawing/2014/main" id="{E2B0314B-5A0A-4ADF-8A54-12B825337BE1}"/>
              </a:ext>
            </a:extLst>
          </p:cNvPr>
          <p:cNvSpPr/>
          <p:nvPr/>
        </p:nvSpPr>
        <p:spPr>
          <a:xfrm>
            <a:off x="0" y="0"/>
            <a:ext cx="12192000" cy="6858000"/>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2">
            <a:extLst>
              <a:ext uri="{FF2B5EF4-FFF2-40B4-BE49-F238E27FC236}">
                <a16:creationId xmlns:a16="http://schemas.microsoft.com/office/drawing/2014/main" id="{527A988B-B19C-43A8-ACC3-99B3226A31B3}"/>
              </a:ext>
            </a:extLst>
          </p:cNvPr>
          <p:cNvSpPr txBox="1">
            <a:spLocks/>
          </p:cNvSpPr>
          <p:nvPr/>
        </p:nvSpPr>
        <p:spPr>
          <a:xfrm>
            <a:off x="578617" y="152400"/>
            <a:ext cx="10515600" cy="11806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ko-KR" altLang="en-US">
                <a:solidFill>
                  <a:prstClr val="white"/>
                </a:solidFill>
              </a:rPr>
              <a:t>법률 고지 사항</a:t>
            </a:r>
            <a:endParaRPr kumimoji="0" lang="en-US" sz="3600" b="0" i="0" u="none" strike="noStrike" kern="1200" cap="none" spc="0" normalizeH="0" baseline="0" noProof="0" dirty="0">
              <a:ln>
                <a:noFill/>
              </a:ln>
              <a:solidFill>
                <a:prstClr val="white"/>
              </a:solidFill>
              <a:effectLst/>
              <a:uLnTx/>
              <a:uFillTx/>
              <a:latin typeface="IntelOne Display Light" panose="020B0403020203020204" pitchFamily="34" charset="0"/>
              <a:ea typeface="Intel Clear" panose="020B0604020203020204" pitchFamily="34" charset="0"/>
              <a:cs typeface="Intel Clear" panose="020B0604020203020204" pitchFamily="34" charset="0"/>
            </a:endParaRPr>
          </a:p>
        </p:txBody>
      </p:sp>
      <p:sp>
        <p:nvSpPr>
          <p:cNvPr id="7" name="Text Placeholder 3">
            <a:extLst>
              <a:ext uri="{FF2B5EF4-FFF2-40B4-BE49-F238E27FC236}">
                <a16:creationId xmlns:a16="http://schemas.microsoft.com/office/drawing/2014/main" id="{A45DA88B-F6B8-4CAF-86F1-F8A39F4E3DA5}"/>
              </a:ext>
            </a:extLst>
          </p:cNvPr>
          <p:cNvSpPr txBox="1">
            <a:spLocks/>
          </p:cNvSpPr>
          <p:nvPr/>
        </p:nvSpPr>
        <p:spPr>
          <a:xfrm>
            <a:off x="578617" y="1418722"/>
            <a:ext cx="10757598" cy="3910780"/>
          </a:xfrm>
          <a:prstGeom prst="rect">
            <a:avLst/>
          </a:prstGeom>
        </p:spPr>
        <p:txBody>
          <a:bodyPr vert="horz" lIns="91440" tIns="45720" rIns="91440" bIns="45720" rtlCol="0">
            <a:noAutofit/>
          </a:bodyPr>
          <a:lstStyle>
            <a:lvl1pPr marL="176213" indent="-176213"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400" dirty="0"/>
              <a:t>Intel® </a:t>
            </a:r>
            <a:r>
              <a:rPr lang="en-GB" altLang="ko-KR" sz="1400" dirty="0" err="1"/>
              <a:t>디지털</a:t>
            </a:r>
            <a:r>
              <a:rPr lang="en-GB" altLang="ko-KR" sz="1400" dirty="0"/>
              <a:t> </a:t>
            </a:r>
            <a:r>
              <a:rPr lang="en-GB" altLang="ko-KR" sz="1400" dirty="0" err="1"/>
              <a:t>준비</a:t>
            </a:r>
            <a:r>
              <a:rPr lang="en-GB" altLang="ko-KR" sz="1400" dirty="0"/>
              <a:t> </a:t>
            </a:r>
            <a:r>
              <a:rPr lang="en-GB" altLang="ko-KR" sz="1400" dirty="0" err="1"/>
              <a:t>프로그램</a:t>
            </a:r>
            <a:r>
              <a:rPr lang="en-GB" altLang="ko-KR" sz="1400" dirty="0"/>
              <a:t> 및</a:t>
            </a:r>
            <a:r>
              <a:rPr lang="en-US" altLang="ko-KR" sz="1400" dirty="0"/>
              <a:t> Intel® AI for Future Workforce </a:t>
            </a:r>
            <a:r>
              <a:rPr lang="en-GB" altLang="ko-KR" sz="1400" dirty="0" err="1"/>
              <a:t>프로그램은</a:t>
            </a:r>
            <a:r>
              <a:rPr lang="en-US" altLang="ko-KR" sz="1400" dirty="0"/>
              <a:t> Intel Corporation</a:t>
            </a:r>
            <a:r>
              <a:rPr lang="en-GB" altLang="ko-KR" sz="1400" dirty="0" err="1"/>
              <a:t>에서</a:t>
            </a:r>
            <a:r>
              <a:rPr lang="en-GB" altLang="ko-KR" sz="1400" dirty="0"/>
              <a:t> </a:t>
            </a:r>
            <a:r>
              <a:rPr lang="en-GB" altLang="ko-KR" sz="1400" dirty="0" err="1"/>
              <a:t>개발했습니다</a:t>
            </a:r>
            <a:r>
              <a:rPr lang="en-US" altLang="ko-KR" sz="1400" dirty="0"/>
              <a:t>.</a:t>
            </a:r>
          </a:p>
          <a:p>
            <a:endParaRPr lang="en-US" altLang="ko-KR" sz="1400" dirty="0"/>
          </a:p>
          <a:p>
            <a:r>
              <a:rPr lang="en-US" altLang="ko-KR" sz="1400" dirty="0"/>
              <a:t> © Intel Corporation. Intel, Intel </a:t>
            </a:r>
            <a:r>
              <a:rPr lang="ko-KR" altLang="ko-KR" sz="1400" dirty="0"/>
              <a:t>로고 및 기타</a:t>
            </a:r>
            <a:r>
              <a:rPr lang="en-US" altLang="ko-KR" sz="1400" dirty="0"/>
              <a:t> Intel </a:t>
            </a:r>
            <a:r>
              <a:rPr lang="ko-KR" altLang="ko-KR" sz="1400" dirty="0"/>
              <a:t>마크는</a:t>
            </a:r>
            <a:r>
              <a:rPr lang="en-US" altLang="ko-KR" sz="1400" dirty="0"/>
              <a:t> Intel Corporation </a:t>
            </a:r>
            <a:r>
              <a:rPr lang="ko-KR" altLang="ko-KR" sz="1400" dirty="0"/>
              <a:t>또는 자회사의 상표입니다</a:t>
            </a:r>
            <a:r>
              <a:rPr lang="en-US" altLang="ko-KR" sz="1400" dirty="0"/>
              <a:t>.  </a:t>
            </a:r>
            <a:r>
              <a:rPr lang="ko-KR" altLang="ko-KR" sz="1400" dirty="0"/>
              <a:t>다른 이름 및 브랜드는 다른 사람의 재산으로 주장될 수 있습니다</a:t>
            </a:r>
            <a:r>
              <a:rPr lang="en-US" altLang="ko-KR" sz="1400" dirty="0"/>
              <a:t>. </a:t>
            </a:r>
            <a:r>
              <a:rPr lang="ko-KR" altLang="ko-KR" sz="1400" dirty="0"/>
              <a:t>프로그램 날짜와 수업 계획은 변경될 수 있습니다</a:t>
            </a:r>
            <a:r>
              <a:rPr lang="en-US" altLang="ko-KR" sz="1400" dirty="0"/>
              <a:t>. </a:t>
            </a:r>
          </a:p>
          <a:p>
            <a:endParaRPr lang="en-US" altLang="ko-KR" sz="1400" dirty="0"/>
          </a:p>
          <a:p>
            <a:r>
              <a:rPr lang="en-US" altLang="ko-KR" sz="1400" dirty="0"/>
              <a:t>Intel </a:t>
            </a:r>
            <a:r>
              <a:rPr lang="ko-KR" altLang="ko-KR" sz="1400" dirty="0"/>
              <a:t>기술에는 활성화된 하드웨어</a:t>
            </a:r>
            <a:r>
              <a:rPr lang="en-US" altLang="ko-KR" sz="1400" dirty="0"/>
              <a:t>, </a:t>
            </a:r>
            <a:r>
              <a:rPr lang="ko-KR" altLang="ko-KR" sz="1400" dirty="0"/>
              <a:t>소프트웨어 또는 서비스 활성화가 필요할 수 있습니다</a:t>
            </a:r>
            <a:r>
              <a:rPr lang="en-US" altLang="ko-KR" sz="1400" dirty="0"/>
              <a:t>. </a:t>
            </a:r>
          </a:p>
          <a:p>
            <a:endParaRPr lang="en-US" altLang="ko-KR" sz="1400" dirty="0"/>
          </a:p>
          <a:p>
            <a:r>
              <a:rPr lang="ko-KR" altLang="ko-KR" sz="1400" dirty="0"/>
              <a:t>모든 제품과 구성 요소는 안전을 보장 할 수 없습니다</a:t>
            </a:r>
            <a:r>
              <a:rPr lang="en-US" altLang="ko-KR" sz="1400" dirty="0"/>
              <a:t>.</a:t>
            </a:r>
          </a:p>
          <a:p>
            <a:endParaRPr lang="en-US" altLang="ko-KR" sz="1400" dirty="0"/>
          </a:p>
          <a:p>
            <a:r>
              <a:rPr lang="ko-KR" altLang="ko-KR" sz="1400" dirty="0"/>
              <a:t>결과물은 추정되거나 시뮬레이션 되었습니다</a:t>
            </a:r>
            <a:r>
              <a:rPr lang="en-US" altLang="ko-KR" sz="1400" dirty="0"/>
              <a:t>. </a:t>
            </a:r>
          </a:p>
          <a:p>
            <a:endParaRPr lang="en-US" altLang="ko-KR" sz="1400" dirty="0"/>
          </a:p>
          <a:p>
            <a:r>
              <a:rPr lang="en-US" altLang="ko-KR" sz="1400" dirty="0"/>
              <a:t>Intel</a:t>
            </a:r>
            <a:r>
              <a:rPr lang="ko-KR" altLang="ko-KR" sz="1400" dirty="0"/>
              <a:t>은 타사 데이터를 제어하거나 감사하지 않습니다</a:t>
            </a:r>
            <a:r>
              <a:rPr lang="en-US" altLang="ko-KR" sz="1400" dirty="0"/>
              <a:t>.  </a:t>
            </a:r>
            <a:r>
              <a:rPr lang="ko-KR" altLang="ko-KR" sz="1400" dirty="0"/>
              <a:t>정확성을 평가하려면 다른 출처를 참조해야 합니다</a:t>
            </a:r>
            <a:r>
              <a:rPr lang="en-US" altLang="ko-KR" sz="1400" dirty="0"/>
              <a:t>. </a:t>
            </a:r>
          </a:p>
          <a:p>
            <a:endParaRPr lang="en-US" altLang="ko-KR" sz="1400" dirty="0"/>
          </a:p>
          <a:p>
            <a:r>
              <a:rPr lang="ko-KR" altLang="ko-KR" sz="1400" dirty="0"/>
              <a:t>여러분이 투자한 비용과 그에 대한 결과물은 다를 수 있습니다</a:t>
            </a:r>
            <a:r>
              <a:rPr lang="en-US" altLang="ko-KR" sz="1400" dirty="0"/>
              <a:t>.</a:t>
            </a:r>
            <a:endParaRPr lang="ko-KR" altLang="ko-KR" sz="1400" dirty="0"/>
          </a:p>
        </p:txBody>
      </p:sp>
    </p:spTree>
    <p:extLst>
      <p:ext uri="{BB962C8B-B14F-4D97-AF65-F5344CB8AC3E}">
        <p14:creationId xmlns:p14="http://schemas.microsoft.com/office/powerpoint/2010/main" val="1285593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11046863" cy="1063516"/>
          </a:xfrm>
        </p:spPr>
        <p:txBody>
          <a:bodyPr>
            <a:normAutofit/>
          </a:bodyPr>
          <a:lstStyle/>
          <a:p>
            <a:r>
              <a:rPr lang="ko-KR" altLang="en-US" sz="3600" dirty="0"/>
              <a:t>모델 생성</a:t>
            </a:r>
            <a:r>
              <a:rPr lang="en-US" altLang="ko-KR" sz="3600" dirty="0"/>
              <a:t> &amp; </a:t>
            </a:r>
            <a:r>
              <a:rPr lang="ko-KR" altLang="en-US" sz="3600" dirty="0"/>
              <a:t>평가 </a:t>
            </a:r>
            <a:r>
              <a:rPr lang="en-US" altLang="ko-KR" sz="3600" dirty="0"/>
              <a:t>/1. </a:t>
            </a:r>
            <a:r>
              <a:rPr lang="ko-KR" altLang="en-US" sz="3600" dirty="0"/>
              <a:t>로지스틱 회귀</a:t>
            </a:r>
            <a:r>
              <a:rPr lang="en-US" altLang="ko-KR" sz="3600" dirty="0"/>
              <a:t>/</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20</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4" name="그림 3">
            <a:extLst>
              <a:ext uri="{FF2B5EF4-FFF2-40B4-BE49-F238E27FC236}">
                <a16:creationId xmlns:a16="http://schemas.microsoft.com/office/drawing/2014/main" id="{B4FD92A4-D9D0-D164-9AF0-ACE6FB1C1E6D}"/>
              </a:ext>
            </a:extLst>
          </p:cNvPr>
          <p:cNvPicPr>
            <a:picLocks noChangeAspect="1"/>
          </p:cNvPicPr>
          <p:nvPr/>
        </p:nvPicPr>
        <p:blipFill>
          <a:blip r:embed="rId4"/>
          <a:stretch>
            <a:fillRect/>
          </a:stretch>
        </p:blipFill>
        <p:spPr>
          <a:xfrm>
            <a:off x="382907" y="1073692"/>
            <a:ext cx="5807450" cy="4710615"/>
          </a:xfrm>
          <a:prstGeom prst="rect">
            <a:avLst/>
          </a:prstGeom>
        </p:spPr>
      </p:pic>
    </p:spTree>
    <p:extLst>
      <p:ext uri="{BB962C8B-B14F-4D97-AF65-F5344CB8AC3E}">
        <p14:creationId xmlns:p14="http://schemas.microsoft.com/office/powerpoint/2010/main" val="16627932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10977415" cy="1063516"/>
          </a:xfrm>
        </p:spPr>
        <p:txBody>
          <a:bodyPr>
            <a:normAutofit/>
          </a:bodyPr>
          <a:lstStyle/>
          <a:p>
            <a:r>
              <a:rPr lang="ko-KR" altLang="en-US" sz="3600" dirty="0"/>
              <a:t>모델 생성</a:t>
            </a:r>
            <a:r>
              <a:rPr lang="en-US" altLang="ko-KR" sz="3600" dirty="0"/>
              <a:t> &amp; </a:t>
            </a:r>
            <a:r>
              <a:rPr lang="ko-KR" altLang="en-US" sz="3600" dirty="0"/>
              <a:t>평가 </a:t>
            </a:r>
            <a:r>
              <a:rPr lang="en-US" altLang="ko-KR" sz="3600" dirty="0"/>
              <a:t>/2. k-</a:t>
            </a:r>
            <a:r>
              <a:rPr lang="ko-KR" altLang="en-US" sz="3600" dirty="0"/>
              <a:t>최근접 이웃</a:t>
            </a:r>
            <a:r>
              <a:rPr lang="en-US" altLang="ko-KR" sz="3600" dirty="0"/>
              <a:t>/</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21</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41C2F4C1-435F-8C0C-2F13-FBB5F4BFFC93}"/>
              </a:ext>
            </a:extLst>
          </p:cNvPr>
          <p:cNvPicPr>
            <a:picLocks noChangeAspect="1"/>
          </p:cNvPicPr>
          <p:nvPr/>
        </p:nvPicPr>
        <p:blipFill>
          <a:blip r:embed="rId4"/>
          <a:stretch>
            <a:fillRect/>
          </a:stretch>
        </p:blipFill>
        <p:spPr>
          <a:xfrm>
            <a:off x="367378" y="1042003"/>
            <a:ext cx="5582009" cy="4568111"/>
          </a:xfrm>
          <a:prstGeom prst="rect">
            <a:avLst/>
          </a:prstGeom>
        </p:spPr>
      </p:pic>
    </p:spTree>
    <p:extLst>
      <p:ext uri="{BB962C8B-B14F-4D97-AF65-F5344CB8AC3E}">
        <p14:creationId xmlns:p14="http://schemas.microsoft.com/office/powerpoint/2010/main" val="13959278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3" y="337302"/>
            <a:ext cx="10769070" cy="1063516"/>
          </a:xfrm>
        </p:spPr>
        <p:txBody>
          <a:bodyPr>
            <a:normAutofit/>
          </a:bodyPr>
          <a:lstStyle/>
          <a:p>
            <a:r>
              <a:rPr lang="ko-KR" altLang="en-US" sz="3600" dirty="0"/>
              <a:t>모델 생성</a:t>
            </a:r>
            <a:r>
              <a:rPr lang="en-US" altLang="ko-KR" sz="3600" dirty="0"/>
              <a:t> &amp; </a:t>
            </a:r>
            <a:r>
              <a:rPr lang="ko-KR" altLang="en-US" sz="3600" dirty="0"/>
              <a:t>평가 </a:t>
            </a:r>
            <a:r>
              <a:rPr lang="en-US" altLang="ko-KR" sz="3600" dirty="0"/>
              <a:t>/3. </a:t>
            </a:r>
            <a:r>
              <a:rPr lang="ko-KR" altLang="en-US" sz="3600" dirty="0"/>
              <a:t>결정 트리</a:t>
            </a:r>
            <a:r>
              <a:rPr lang="en-US" altLang="ko-KR" sz="3600" dirty="0"/>
              <a:t>/</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22</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4" name="그림 3">
            <a:extLst>
              <a:ext uri="{FF2B5EF4-FFF2-40B4-BE49-F238E27FC236}">
                <a16:creationId xmlns:a16="http://schemas.microsoft.com/office/drawing/2014/main" id="{A3E32A67-5E1B-58E6-C956-79A0B81BAA9A}"/>
              </a:ext>
            </a:extLst>
          </p:cNvPr>
          <p:cNvPicPr>
            <a:picLocks noChangeAspect="1"/>
          </p:cNvPicPr>
          <p:nvPr/>
        </p:nvPicPr>
        <p:blipFill>
          <a:blip r:embed="rId4"/>
          <a:stretch>
            <a:fillRect/>
          </a:stretch>
        </p:blipFill>
        <p:spPr>
          <a:xfrm>
            <a:off x="392121" y="1099246"/>
            <a:ext cx="5483385" cy="4479385"/>
          </a:xfrm>
          <a:prstGeom prst="rect">
            <a:avLst/>
          </a:prstGeom>
        </p:spPr>
      </p:pic>
    </p:spTree>
    <p:extLst>
      <p:ext uri="{BB962C8B-B14F-4D97-AF65-F5344CB8AC3E}">
        <p14:creationId xmlns:p14="http://schemas.microsoft.com/office/powerpoint/2010/main" val="28481355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10919541" cy="1063516"/>
          </a:xfrm>
        </p:spPr>
        <p:txBody>
          <a:bodyPr>
            <a:normAutofit/>
          </a:bodyPr>
          <a:lstStyle/>
          <a:p>
            <a:r>
              <a:rPr lang="ko-KR" altLang="en-US" sz="3600" dirty="0"/>
              <a:t>모델 생성</a:t>
            </a:r>
            <a:r>
              <a:rPr lang="en-US" altLang="ko-KR" sz="3600" dirty="0"/>
              <a:t> &amp; </a:t>
            </a:r>
            <a:r>
              <a:rPr lang="ko-KR" altLang="en-US" sz="3600" dirty="0"/>
              <a:t>평가 </a:t>
            </a:r>
            <a:r>
              <a:rPr lang="en-US" altLang="ko-KR" sz="3600" dirty="0"/>
              <a:t>/4. </a:t>
            </a:r>
            <a:r>
              <a:rPr lang="ko-KR" altLang="en-US" sz="3600" dirty="0"/>
              <a:t>랜덤 포레스트</a:t>
            </a:r>
            <a:r>
              <a:rPr lang="en-US" altLang="ko-KR" sz="3600" dirty="0"/>
              <a:t>/</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23</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34C52DC2-66C7-2432-D53F-3064FD1A0B24}"/>
              </a:ext>
            </a:extLst>
          </p:cNvPr>
          <p:cNvPicPr>
            <a:picLocks noChangeAspect="1"/>
          </p:cNvPicPr>
          <p:nvPr/>
        </p:nvPicPr>
        <p:blipFill>
          <a:blip r:embed="rId4"/>
          <a:stretch>
            <a:fillRect/>
          </a:stretch>
        </p:blipFill>
        <p:spPr>
          <a:xfrm>
            <a:off x="382764" y="1085267"/>
            <a:ext cx="5844721" cy="4687466"/>
          </a:xfrm>
          <a:prstGeom prst="rect">
            <a:avLst/>
          </a:prstGeom>
        </p:spPr>
      </p:pic>
    </p:spTree>
    <p:extLst>
      <p:ext uri="{BB962C8B-B14F-4D97-AF65-F5344CB8AC3E}">
        <p14:creationId xmlns:p14="http://schemas.microsoft.com/office/powerpoint/2010/main" val="15416106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10850093" cy="1063516"/>
          </a:xfrm>
        </p:spPr>
        <p:txBody>
          <a:bodyPr>
            <a:normAutofit/>
          </a:bodyPr>
          <a:lstStyle/>
          <a:p>
            <a:r>
              <a:rPr lang="ko-KR" altLang="en-US" sz="3600" dirty="0"/>
              <a:t>모델 생성</a:t>
            </a:r>
            <a:r>
              <a:rPr lang="en-US" altLang="ko-KR" sz="3600" dirty="0"/>
              <a:t> &amp; </a:t>
            </a:r>
            <a:r>
              <a:rPr lang="ko-KR" altLang="en-US" sz="3600" dirty="0"/>
              <a:t>평가 </a:t>
            </a:r>
            <a:r>
              <a:rPr lang="en-US" altLang="ko-KR" sz="3600" dirty="0"/>
              <a:t>/5. </a:t>
            </a:r>
            <a:r>
              <a:rPr lang="en-US" altLang="ko-KR" sz="3600" dirty="0" err="1"/>
              <a:t>XGBoost</a:t>
            </a:r>
            <a:r>
              <a:rPr lang="en-US" altLang="ko-KR" sz="3600" dirty="0"/>
              <a:t>/</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24</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4" name="그림 3">
            <a:extLst>
              <a:ext uri="{FF2B5EF4-FFF2-40B4-BE49-F238E27FC236}">
                <a16:creationId xmlns:a16="http://schemas.microsoft.com/office/drawing/2014/main" id="{F74307FE-5423-E98B-2C85-D65E571EBF6C}"/>
              </a:ext>
            </a:extLst>
          </p:cNvPr>
          <p:cNvPicPr>
            <a:picLocks noChangeAspect="1"/>
          </p:cNvPicPr>
          <p:nvPr/>
        </p:nvPicPr>
        <p:blipFill>
          <a:blip r:embed="rId4"/>
          <a:stretch>
            <a:fillRect/>
          </a:stretch>
        </p:blipFill>
        <p:spPr>
          <a:xfrm>
            <a:off x="370758" y="1067775"/>
            <a:ext cx="5725242" cy="4722450"/>
          </a:xfrm>
          <a:prstGeom prst="rect">
            <a:avLst/>
          </a:prstGeom>
        </p:spPr>
      </p:pic>
    </p:spTree>
    <p:extLst>
      <p:ext uri="{BB962C8B-B14F-4D97-AF65-F5344CB8AC3E}">
        <p14:creationId xmlns:p14="http://schemas.microsoft.com/office/powerpoint/2010/main" val="25958262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10942691" cy="1063516"/>
          </a:xfrm>
        </p:spPr>
        <p:txBody>
          <a:bodyPr>
            <a:normAutofit/>
          </a:bodyPr>
          <a:lstStyle/>
          <a:p>
            <a:r>
              <a:rPr lang="ko-KR" altLang="en-US" sz="3600" dirty="0"/>
              <a:t>모델 생성</a:t>
            </a:r>
            <a:r>
              <a:rPr lang="en-US" altLang="ko-KR" sz="3600" dirty="0"/>
              <a:t> &amp; </a:t>
            </a:r>
            <a:r>
              <a:rPr lang="ko-KR" altLang="en-US" sz="3600" dirty="0"/>
              <a:t>평가 </a:t>
            </a:r>
            <a:r>
              <a:rPr lang="en-US" altLang="ko-KR" sz="3600" dirty="0"/>
              <a:t>/6. </a:t>
            </a:r>
            <a:r>
              <a:rPr lang="ko-KR" altLang="en-US" sz="3600" dirty="0"/>
              <a:t>다층 </a:t>
            </a:r>
            <a:r>
              <a:rPr lang="ko-KR" altLang="en-US" sz="3600" dirty="0" err="1"/>
              <a:t>퍼셉트론</a:t>
            </a:r>
            <a:r>
              <a:rPr lang="en-US" altLang="ko-KR" sz="3600" dirty="0"/>
              <a:t>/</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25</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CE96C243-37AF-D73D-2426-8622EEBADFF4}"/>
              </a:ext>
            </a:extLst>
          </p:cNvPr>
          <p:cNvPicPr>
            <a:picLocks noChangeAspect="1"/>
          </p:cNvPicPr>
          <p:nvPr/>
        </p:nvPicPr>
        <p:blipFill>
          <a:blip r:embed="rId4"/>
          <a:stretch>
            <a:fillRect/>
          </a:stretch>
        </p:blipFill>
        <p:spPr>
          <a:xfrm>
            <a:off x="375615" y="1099875"/>
            <a:ext cx="5869542" cy="5152398"/>
          </a:xfrm>
          <a:prstGeom prst="rect">
            <a:avLst/>
          </a:prstGeom>
        </p:spPr>
      </p:pic>
    </p:spTree>
    <p:extLst>
      <p:ext uri="{BB962C8B-B14F-4D97-AF65-F5344CB8AC3E}">
        <p14:creationId xmlns:p14="http://schemas.microsoft.com/office/powerpoint/2010/main" val="17537857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9461132" cy="1063516"/>
          </a:xfrm>
        </p:spPr>
        <p:txBody>
          <a:bodyPr>
            <a:normAutofit/>
          </a:bodyPr>
          <a:lstStyle/>
          <a:p>
            <a:r>
              <a:rPr lang="ko-KR" altLang="en-US" sz="3600" dirty="0"/>
              <a:t>더 좋은 모델 찾기</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26</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4" name="그림 3">
            <a:extLst>
              <a:ext uri="{FF2B5EF4-FFF2-40B4-BE49-F238E27FC236}">
                <a16:creationId xmlns:a16="http://schemas.microsoft.com/office/drawing/2014/main" id="{4B450BDB-D818-7F8B-C750-A7ABC5142CAD}"/>
              </a:ext>
            </a:extLst>
          </p:cNvPr>
          <p:cNvPicPr>
            <a:picLocks noChangeAspect="1"/>
          </p:cNvPicPr>
          <p:nvPr/>
        </p:nvPicPr>
        <p:blipFill>
          <a:blip r:embed="rId4"/>
          <a:stretch>
            <a:fillRect/>
          </a:stretch>
        </p:blipFill>
        <p:spPr>
          <a:xfrm>
            <a:off x="412389" y="1141588"/>
            <a:ext cx="3772987" cy="4014072"/>
          </a:xfrm>
          <a:prstGeom prst="rect">
            <a:avLst/>
          </a:prstGeom>
        </p:spPr>
      </p:pic>
    </p:spTree>
    <p:extLst>
      <p:ext uri="{BB962C8B-B14F-4D97-AF65-F5344CB8AC3E}">
        <p14:creationId xmlns:p14="http://schemas.microsoft.com/office/powerpoint/2010/main" val="36788988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9461132" cy="1063516"/>
          </a:xfrm>
        </p:spPr>
        <p:txBody>
          <a:bodyPr>
            <a:normAutofit/>
          </a:bodyPr>
          <a:lstStyle/>
          <a:p>
            <a:r>
              <a:rPr lang="ko-KR" altLang="en-US" sz="3600" dirty="0"/>
              <a:t>더 좋은 모델 찾기 </a:t>
            </a:r>
            <a:r>
              <a:rPr lang="en-US" altLang="ko-KR" sz="3600" dirty="0"/>
              <a:t>(</a:t>
            </a:r>
            <a:r>
              <a:rPr lang="ko-KR" altLang="en-US" sz="3600" dirty="0"/>
              <a:t>계속</a:t>
            </a:r>
            <a:r>
              <a:rPr lang="en-US" altLang="ko-KR" sz="3600" dirty="0"/>
              <a:t>)</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27</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2B26C0C3-052F-9AFD-EC2D-8919003DCAB7}"/>
              </a:ext>
            </a:extLst>
          </p:cNvPr>
          <p:cNvPicPr>
            <a:picLocks noChangeAspect="1"/>
          </p:cNvPicPr>
          <p:nvPr/>
        </p:nvPicPr>
        <p:blipFill>
          <a:blip r:embed="rId4"/>
          <a:stretch>
            <a:fillRect/>
          </a:stretch>
        </p:blipFill>
        <p:spPr>
          <a:xfrm>
            <a:off x="421867" y="1156685"/>
            <a:ext cx="8303443" cy="4028158"/>
          </a:xfrm>
          <a:prstGeom prst="rect">
            <a:avLst/>
          </a:prstGeom>
        </p:spPr>
      </p:pic>
    </p:spTree>
    <p:extLst>
      <p:ext uri="{BB962C8B-B14F-4D97-AF65-F5344CB8AC3E}">
        <p14:creationId xmlns:p14="http://schemas.microsoft.com/office/powerpoint/2010/main" val="147622194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9461132" cy="1063516"/>
          </a:xfrm>
        </p:spPr>
        <p:txBody>
          <a:bodyPr>
            <a:normAutofit/>
          </a:bodyPr>
          <a:lstStyle/>
          <a:p>
            <a:r>
              <a:rPr lang="ko-KR" altLang="en-US" sz="3600" dirty="0"/>
              <a:t>더 좋은 모델 찾기 </a:t>
            </a:r>
            <a:r>
              <a:rPr lang="en-US" altLang="ko-KR" sz="3600" dirty="0"/>
              <a:t>(</a:t>
            </a:r>
            <a:r>
              <a:rPr lang="ko-KR" altLang="en-US" sz="3600" dirty="0"/>
              <a:t>계속</a:t>
            </a:r>
            <a:r>
              <a:rPr lang="en-US" altLang="ko-KR" sz="3600" dirty="0"/>
              <a:t>)</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28</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4" name="그림 3">
            <a:extLst>
              <a:ext uri="{FF2B5EF4-FFF2-40B4-BE49-F238E27FC236}">
                <a16:creationId xmlns:a16="http://schemas.microsoft.com/office/drawing/2014/main" id="{266793CD-60EE-D247-E3D3-FDF7585705EB}"/>
              </a:ext>
            </a:extLst>
          </p:cNvPr>
          <p:cNvPicPr>
            <a:picLocks noChangeAspect="1"/>
          </p:cNvPicPr>
          <p:nvPr/>
        </p:nvPicPr>
        <p:blipFill>
          <a:blip r:embed="rId4"/>
          <a:stretch>
            <a:fillRect/>
          </a:stretch>
        </p:blipFill>
        <p:spPr>
          <a:xfrm>
            <a:off x="401672" y="1145329"/>
            <a:ext cx="6456529" cy="3280756"/>
          </a:xfrm>
          <a:prstGeom prst="rect">
            <a:avLst/>
          </a:prstGeom>
        </p:spPr>
      </p:pic>
      <p:sp>
        <p:nvSpPr>
          <p:cNvPr id="13" name="TextBox 12">
            <a:extLst>
              <a:ext uri="{FF2B5EF4-FFF2-40B4-BE49-F238E27FC236}">
                <a16:creationId xmlns:a16="http://schemas.microsoft.com/office/drawing/2014/main" id="{D2CE820D-CE88-661F-9809-23B7B8F2A482}"/>
              </a:ext>
            </a:extLst>
          </p:cNvPr>
          <p:cNvSpPr txBox="1"/>
          <p:nvPr/>
        </p:nvSpPr>
        <p:spPr>
          <a:xfrm>
            <a:off x="401672" y="4647132"/>
            <a:ext cx="10953093" cy="646331"/>
          </a:xfrm>
          <a:prstGeom prst="rect">
            <a:avLst/>
          </a:prstGeom>
          <a:noFill/>
        </p:spPr>
        <p:txBody>
          <a:bodyPr wrap="square">
            <a:spAutoFit/>
          </a:bodyPr>
          <a:lstStyle/>
          <a:p>
            <a:r>
              <a:rPr lang="ko-KR" altLang="en-US" b="0" i="0" dirty="0">
                <a:solidFill>
                  <a:srgbClr val="212121"/>
                </a:solidFill>
                <a:effectLst/>
                <a:latin typeface="Roboto" panose="02000000000000000000" pitchFamily="2" charset="0"/>
              </a:rPr>
              <a:t>이 결과가 </a:t>
            </a:r>
            <a:r>
              <a:rPr lang="ko-KR" altLang="en-US" dirty="0">
                <a:solidFill>
                  <a:srgbClr val="212121"/>
                </a:solidFill>
                <a:latin typeface="Roboto" panose="02000000000000000000" pitchFamily="2" charset="0"/>
              </a:rPr>
              <a:t>앞</a:t>
            </a:r>
            <a:r>
              <a:rPr lang="ko-KR" altLang="en-US" b="0" i="0" dirty="0">
                <a:solidFill>
                  <a:srgbClr val="212121"/>
                </a:solidFill>
                <a:effectLst/>
                <a:latin typeface="Roboto" panose="02000000000000000000" pitchFamily="2" charset="0"/>
              </a:rPr>
              <a:t>에서 생성한 결정 트리 모델 </a:t>
            </a:r>
            <a:r>
              <a:rPr lang="en-US" altLang="ko-KR" b="0" i="0" dirty="0" err="1">
                <a:solidFill>
                  <a:srgbClr val="212121"/>
                </a:solidFill>
                <a:effectLst/>
                <a:latin typeface="Roboto" panose="02000000000000000000" pitchFamily="2" charset="0"/>
              </a:rPr>
              <a:t>dtc</a:t>
            </a:r>
            <a:r>
              <a:rPr lang="ko-KR" altLang="en-US" b="0" i="0" dirty="0">
                <a:solidFill>
                  <a:srgbClr val="212121"/>
                </a:solidFill>
                <a:effectLst/>
                <a:latin typeface="Roboto" panose="02000000000000000000" pitchFamily="2" charset="0"/>
              </a:rPr>
              <a:t>에 비해 더 나은 결과를 산출했나요</a:t>
            </a:r>
            <a:r>
              <a:rPr lang="en-US" altLang="ko-KR" b="0" i="0" dirty="0">
                <a:solidFill>
                  <a:srgbClr val="212121"/>
                </a:solidFill>
                <a:effectLst/>
                <a:latin typeface="Roboto" panose="02000000000000000000" pitchFamily="2" charset="0"/>
              </a:rPr>
              <a:t>? </a:t>
            </a:r>
            <a:r>
              <a:rPr lang="ko-KR" altLang="en-US" b="0" i="0" dirty="0">
                <a:solidFill>
                  <a:srgbClr val="212121"/>
                </a:solidFill>
                <a:effectLst/>
                <a:latin typeface="Roboto" panose="02000000000000000000" pitchFamily="2" charset="0"/>
              </a:rPr>
              <a:t>제</a:t>
            </a:r>
            <a:r>
              <a:rPr lang="en-US" altLang="ko-KR" b="0" i="0" dirty="0">
                <a:solidFill>
                  <a:srgbClr val="212121"/>
                </a:solidFill>
                <a:effectLst/>
                <a:latin typeface="Roboto" panose="02000000000000000000" pitchFamily="2" charset="0"/>
              </a:rPr>
              <a:t>3</a:t>
            </a:r>
            <a:r>
              <a:rPr lang="ko-KR" altLang="en-US" b="0" i="0" dirty="0">
                <a:solidFill>
                  <a:srgbClr val="212121"/>
                </a:solidFill>
                <a:effectLst/>
                <a:latin typeface="Roboto" panose="02000000000000000000" pitchFamily="2" charset="0"/>
              </a:rPr>
              <a:t>주차 강의에서 학습한 </a:t>
            </a:r>
            <a:r>
              <a:rPr lang="en-US" altLang="ko-KR" b="0" i="0" dirty="0">
                <a:solidFill>
                  <a:srgbClr val="212121"/>
                </a:solidFill>
                <a:effectLst/>
                <a:latin typeface="Roboto" panose="02000000000000000000" pitchFamily="2" charset="0"/>
              </a:rPr>
              <a:t>FLAML</a:t>
            </a:r>
            <a:r>
              <a:rPr lang="ko-KR" altLang="en-US" b="0" i="0" dirty="0">
                <a:solidFill>
                  <a:srgbClr val="212121"/>
                </a:solidFill>
                <a:effectLst/>
                <a:latin typeface="Roboto" panose="02000000000000000000" pitchFamily="2" charset="0"/>
              </a:rPr>
              <a:t>을 사용한 </a:t>
            </a:r>
            <a:r>
              <a:rPr lang="ko-KR" altLang="en-US" b="0" i="0" dirty="0" err="1">
                <a:solidFill>
                  <a:srgbClr val="212121"/>
                </a:solidFill>
                <a:effectLst/>
                <a:latin typeface="Roboto" panose="02000000000000000000" pitchFamily="2" charset="0"/>
              </a:rPr>
              <a:t>경우과</a:t>
            </a:r>
            <a:r>
              <a:rPr lang="ko-KR" altLang="en-US" b="0" i="0" dirty="0">
                <a:solidFill>
                  <a:srgbClr val="212121"/>
                </a:solidFill>
                <a:effectLst/>
                <a:latin typeface="Roboto" panose="02000000000000000000" pitchFamily="2" charset="0"/>
              </a:rPr>
              <a:t> 비교할 경우는 </a:t>
            </a:r>
            <a:r>
              <a:rPr lang="ko-KR" altLang="en-US" b="0" i="0" dirty="0" err="1">
                <a:solidFill>
                  <a:srgbClr val="212121"/>
                </a:solidFill>
                <a:effectLst/>
                <a:latin typeface="Roboto" panose="02000000000000000000" pitchFamily="2" charset="0"/>
              </a:rPr>
              <a:t>어떠한가요</a:t>
            </a:r>
            <a:r>
              <a:rPr lang="en-US" altLang="ko-KR" b="0" i="0" dirty="0">
                <a:solidFill>
                  <a:srgbClr val="212121"/>
                </a:solidFill>
                <a:effectLst/>
                <a:latin typeface="Roboto" panose="02000000000000000000" pitchFamily="2" charset="0"/>
              </a:rPr>
              <a:t>?</a:t>
            </a:r>
            <a:endParaRPr lang="ko-KR" altLang="en-US" dirty="0"/>
          </a:p>
        </p:txBody>
      </p:sp>
    </p:spTree>
    <p:extLst>
      <p:ext uri="{BB962C8B-B14F-4D97-AF65-F5344CB8AC3E}">
        <p14:creationId xmlns:p14="http://schemas.microsoft.com/office/powerpoint/2010/main" val="1782409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9461132" cy="1063516"/>
          </a:xfrm>
        </p:spPr>
        <p:txBody>
          <a:bodyPr>
            <a:normAutofit/>
          </a:bodyPr>
          <a:lstStyle/>
          <a:p>
            <a:r>
              <a:rPr lang="ko-KR" altLang="en-US" sz="3600" dirty="0"/>
              <a:t>모델 설명</a:t>
            </a:r>
            <a:r>
              <a:rPr lang="en-US" altLang="ko-KR" sz="3600" dirty="0"/>
              <a:t>: </a:t>
            </a:r>
            <a:r>
              <a:rPr lang="ko-KR" altLang="en-US" sz="3600" dirty="0"/>
              <a:t>로지스틱 회귀</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29</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FAE72856-DF50-07C1-3703-6A4D02451B54}"/>
              </a:ext>
            </a:extLst>
          </p:cNvPr>
          <p:cNvPicPr>
            <a:picLocks noChangeAspect="1"/>
          </p:cNvPicPr>
          <p:nvPr/>
        </p:nvPicPr>
        <p:blipFill>
          <a:blip r:embed="rId4"/>
          <a:stretch>
            <a:fillRect/>
          </a:stretch>
        </p:blipFill>
        <p:spPr>
          <a:xfrm>
            <a:off x="391961" y="1189439"/>
            <a:ext cx="8221623" cy="4479121"/>
          </a:xfrm>
          <a:prstGeom prst="rect">
            <a:avLst/>
          </a:prstGeom>
        </p:spPr>
      </p:pic>
    </p:spTree>
    <p:extLst>
      <p:ext uri="{BB962C8B-B14F-4D97-AF65-F5344CB8AC3E}">
        <p14:creationId xmlns:p14="http://schemas.microsoft.com/office/powerpoint/2010/main" val="13292273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5568B8-7A16-4DEF-B235-6742EC7885A7}"/>
              </a:ext>
            </a:extLst>
          </p:cNvPr>
          <p:cNvSpPr txBox="1">
            <a:spLocks/>
          </p:cNvSpPr>
          <p:nvPr/>
        </p:nvSpPr>
        <p:spPr>
          <a:xfrm>
            <a:off x="8880600" y="2827905"/>
            <a:ext cx="3598410"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ko-KR" altLang="en-US" sz="4500">
                <a:solidFill>
                  <a:srgbClr val="000000"/>
                </a:solidFill>
              </a:rPr>
              <a:t>복습</a:t>
            </a:r>
            <a:endParaRPr lang="en-US" sz="4500" dirty="0">
              <a:solidFill>
                <a:srgbClr val="000000"/>
              </a:solidFill>
            </a:endParaRPr>
          </a:p>
        </p:txBody>
      </p:sp>
    </p:spTree>
    <p:extLst>
      <p:ext uri="{BB962C8B-B14F-4D97-AF65-F5344CB8AC3E}">
        <p14:creationId xmlns:p14="http://schemas.microsoft.com/office/powerpoint/2010/main" val="137841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30</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5122" name="Picture 2">
            <a:extLst>
              <a:ext uri="{FF2B5EF4-FFF2-40B4-BE49-F238E27FC236}">
                <a16:creationId xmlns:a16="http://schemas.microsoft.com/office/drawing/2014/main" id="{69056FF5-170E-8CA8-2061-FF34F07444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7813" y="128262"/>
            <a:ext cx="6776374" cy="6272538"/>
          </a:xfrm>
          <a:prstGeom prst="rect">
            <a:avLst/>
          </a:prstGeom>
          <a:noFill/>
          <a:extLst>
            <a:ext uri="{909E8E84-426E-40DD-AFC4-6F175D3DCCD1}">
              <a14:hiddenFill xmlns:a14="http://schemas.microsoft.com/office/drawing/2010/main">
                <a:solidFill>
                  <a:srgbClr val="FFFFFF"/>
                </a:solidFill>
              </a14:hiddenFill>
            </a:ext>
          </a:extLst>
        </p:spPr>
      </p:pic>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9461132" cy="1063516"/>
          </a:xfrm>
        </p:spPr>
        <p:txBody>
          <a:bodyPr>
            <a:normAutofit/>
          </a:bodyPr>
          <a:lstStyle/>
          <a:p>
            <a:r>
              <a:rPr lang="ko-KR" altLang="en-US" sz="3600" dirty="0"/>
              <a:t>모델 설명</a:t>
            </a:r>
            <a:r>
              <a:rPr lang="en-US" altLang="ko-KR" sz="3600" dirty="0"/>
              <a:t>: </a:t>
            </a:r>
            <a:r>
              <a:rPr lang="ko-KR" altLang="en-US" sz="3600" dirty="0"/>
              <a:t>로지스틱 회귀</a:t>
            </a:r>
            <a:endParaRPr lang="en-US" sz="3600" dirty="0"/>
          </a:p>
        </p:txBody>
      </p:sp>
    </p:spTree>
    <p:extLst>
      <p:ext uri="{BB962C8B-B14F-4D97-AF65-F5344CB8AC3E}">
        <p14:creationId xmlns:p14="http://schemas.microsoft.com/office/powerpoint/2010/main" val="18144957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9691E512-174F-4CE4-876B-6EC2FB295500}"/>
              </a:ext>
            </a:extLst>
          </p:cNvPr>
          <p:cNvSpPr>
            <a:spLocks noGrp="1"/>
          </p:cNvSpPr>
          <p:nvPr>
            <p:ph type="title"/>
          </p:nvPr>
        </p:nvSpPr>
        <p:spPr>
          <a:xfrm>
            <a:off x="261602" y="337302"/>
            <a:ext cx="9461132" cy="1063516"/>
          </a:xfrm>
        </p:spPr>
        <p:txBody>
          <a:bodyPr>
            <a:normAutofit/>
          </a:bodyPr>
          <a:lstStyle/>
          <a:p>
            <a:r>
              <a:rPr lang="ko-KR" altLang="en-US" sz="3600" dirty="0"/>
              <a:t>모델 설명</a:t>
            </a:r>
            <a:r>
              <a:rPr lang="en-US" altLang="ko-KR" sz="3600" dirty="0"/>
              <a:t>: </a:t>
            </a:r>
            <a:r>
              <a:rPr lang="ko-KR" altLang="en-US" sz="3600" dirty="0"/>
              <a:t>결정 트리</a:t>
            </a:r>
            <a:endParaRPr lang="en-US" sz="3600" dirty="0"/>
          </a:p>
        </p:txBody>
      </p:sp>
      <p:sp>
        <p:nvSpPr>
          <p:cNvPr id="22" name="Rectangle 21">
            <a:extLst>
              <a:ext uri="{FF2B5EF4-FFF2-40B4-BE49-F238E27FC236}">
                <a16:creationId xmlns:a16="http://schemas.microsoft.com/office/drawing/2014/main" id="{618CBD36-38AD-425A-8672-C7B94F6F02E1}"/>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DF804665-4DEE-4C35-BF11-3D29EBA21933}"/>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CB059EAD-B431-4C00-84DD-7B1BC978D34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FDA4A519-D39B-4665-8982-D887453D7E2B}"/>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31</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17" name="Picture 16" descr="Text&#10;&#10;Description automatically generated with medium confidence">
            <a:extLst>
              <a:ext uri="{FF2B5EF4-FFF2-40B4-BE49-F238E27FC236}">
                <a16:creationId xmlns:a16="http://schemas.microsoft.com/office/drawing/2014/main" id="{A43002A7-41FC-40AD-A285-8CC1623503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descr="텍스트, 검은색, 화면이(가) 표시된 사진&#10;&#10;자동 생성된 설명">
            <a:extLst>
              <a:ext uri="{FF2B5EF4-FFF2-40B4-BE49-F238E27FC236}">
                <a16:creationId xmlns:a16="http://schemas.microsoft.com/office/drawing/2014/main" id="{38FE1160-D8CC-4046-22C7-8F50908D86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0670" y="151067"/>
            <a:ext cx="14516731" cy="6555866"/>
          </a:xfrm>
          <a:prstGeom prst="rect">
            <a:avLst/>
          </a:prstGeom>
        </p:spPr>
      </p:pic>
      <p:pic>
        <p:nvPicPr>
          <p:cNvPr id="9" name="그림 8">
            <a:extLst>
              <a:ext uri="{FF2B5EF4-FFF2-40B4-BE49-F238E27FC236}">
                <a16:creationId xmlns:a16="http://schemas.microsoft.com/office/drawing/2014/main" id="{A5C967D4-CEB8-B0EC-9706-0A1501B7507B}"/>
              </a:ext>
            </a:extLst>
          </p:cNvPr>
          <p:cNvPicPr>
            <a:picLocks noChangeAspect="1"/>
          </p:cNvPicPr>
          <p:nvPr/>
        </p:nvPicPr>
        <p:blipFill rotWithShape="1">
          <a:blip r:embed="rId5"/>
          <a:srcRect r="21040" b="84876"/>
          <a:stretch/>
        </p:blipFill>
        <p:spPr>
          <a:xfrm>
            <a:off x="2817071" y="1989098"/>
            <a:ext cx="6025271" cy="659811"/>
          </a:xfrm>
          <a:prstGeom prst="rect">
            <a:avLst/>
          </a:prstGeom>
        </p:spPr>
      </p:pic>
    </p:spTree>
    <p:extLst>
      <p:ext uri="{BB962C8B-B14F-4D97-AF65-F5344CB8AC3E}">
        <p14:creationId xmlns:p14="http://schemas.microsoft.com/office/powerpoint/2010/main" val="6675582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743594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ko-KR" altLang="en-US" sz="6000" b="0" i="0" u="none" strike="noStrike" kern="1200" cap="none" spc="0" normalizeH="0" baseline="0" noProof="0" dirty="0">
                <a:ln>
                  <a:noFill/>
                </a:ln>
                <a:solidFill>
                  <a:srgbClr val="000000"/>
                </a:solidFill>
                <a:effectLst/>
                <a:uLnTx/>
                <a:uFillTx/>
                <a:latin typeface="IntelOne Display Light"/>
              </a:rPr>
              <a:t>품질관리 시스템 </a:t>
            </a:r>
            <a:r>
              <a:rPr kumimoji="0" lang="en-US" altLang="ko-KR" sz="6000" b="0" i="0" u="none" strike="noStrike" kern="1200" cap="none" spc="0" normalizeH="0" baseline="0" noProof="0" dirty="0">
                <a:ln>
                  <a:noFill/>
                </a:ln>
                <a:solidFill>
                  <a:srgbClr val="000000"/>
                </a:solidFill>
                <a:effectLst/>
                <a:uLnTx/>
                <a:uFillTx/>
                <a:latin typeface="IntelOne Display Light"/>
              </a:rPr>
              <a:t>(Revisited)</a:t>
            </a:r>
            <a:endParaRPr kumimoji="0" lang="en-US" sz="6000" b="0" i="0" u="none" strike="noStrike" kern="1200" cap="none" spc="0" normalizeH="0" baseline="0" noProof="0" dirty="0">
              <a:ln>
                <a:noFill/>
              </a:ln>
              <a:solidFill>
                <a:srgbClr val="000000"/>
              </a:solidFill>
              <a:effectLst/>
              <a:uLnTx/>
              <a:uFillTx/>
              <a:latin typeface="IntelOne Display Light"/>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r>
              <a:rPr kumimoji="0" lang="en-US" sz="2400" b="0" i="0" u="none" strike="noStrike" kern="1200" cap="none" spc="0" normalizeH="0" baseline="0" noProof="0" dirty="0">
                <a:ln>
                  <a:noFill/>
                </a:ln>
                <a:solidFill>
                  <a:srgbClr val="000000"/>
                </a:solidFill>
                <a:effectLst/>
                <a:uLnTx/>
                <a:uFillTx/>
                <a:latin typeface="IntelOne Display Light"/>
              </a:rPr>
              <a:t>AI for Future Workforce</a:t>
            </a:r>
          </a:p>
        </p:txBody>
      </p:sp>
    </p:spTree>
    <p:extLst>
      <p:ext uri="{BB962C8B-B14F-4D97-AF65-F5344CB8AC3E}">
        <p14:creationId xmlns:p14="http://schemas.microsoft.com/office/powerpoint/2010/main" val="22272834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712124" cy="1199822"/>
          </a:xfrm>
        </p:spPr>
        <p:txBody>
          <a:bodyPr>
            <a:normAutofit/>
          </a:bodyPr>
          <a:lstStyle/>
          <a:p>
            <a:r>
              <a:rPr lang="ko-KR" altLang="en-US" dirty="0">
                <a:solidFill>
                  <a:srgbClr val="000000"/>
                </a:solidFill>
              </a:rPr>
              <a:t>연습 시간</a:t>
            </a:r>
            <a:r>
              <a:rPr lang="en-US" altLang="ko-KR" dirty="0">
                <a:solidFill>
                  <a:srgbClr val="000000"/>
                </a:solidFill>
              </a:rPr>
              <a:t>!</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33</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0999" y="1421516"/>
            <a:ext cx="11279371"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ko-KR" alt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보험사기 탐지 예제를 참조하여 품질보증 시스템을 위한 강판 결함 분류 문제를 해결해 보세요</a:t>
            </a:r>
            <a:r>
              <a:rPr lang="en-US" altLang="ko-KR"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800100" lvl="1" indent="-342900">
              <a:lnSpc>
                <a:spcPct val="100000"/>
              </a:lnSpc>
              <a:spcBef>
                <a:spcPts val="1000"/>
              </a:spcBef>
              <a:buFont typeface="Arial" panose="020B0604020202020204" pitchFamily="34" charset="0"/>
              <a:buChar char="•"/>
              <a:defRPr/>
            </a:pPr>
            <a:r>
              <a:rPr kumimoji="0" lang="ko-KR" altLang="en-US"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예측할 칼럼</a:t>
            </a:r>
            <a:r>
              <a:rPr kumimoji="0" lang="en-US" altLang="ko-KR"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(label)</a:t>
            </a:r>
            <a:r>
              <a:rPr kumimoji="0" lang="ko-KR" altLang="en-US"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은 </a:t>
            </a:r>
            <a:r>
              <a:rPr kumimoji="0" lang="en-US" altLang="ko-KR"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Fault_Type</a:t>
            </a:r>
            <a:r>
              <a:rPr kumimoji="0" lang="ko-KR" altLang="en-US"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입니다</a:t>
            </a:r>
            <a:r>
              <a:rPr kumimoji="0" lang="en-US" altLang="ko-KR"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p>
          <a:p>
            <a:pPr marL="800100" lvl="1" indent="-342900">
              <a:lnSpc>
                <a:spcPct val="100000"/>
              </a:lnSpc>
              <a:spcBef>
                <a:spcPts val="1000"/>
              </a:spcBef>
              <a:buFont typeface="Arial" panose="020B0604020202020204" pitchFamily="34" charset="0"/>
              <a:buChar char="•"/>
              <a:defRPr/>
            </a:pPr>
            <a:r>
              <a:rPr lang="ko-KR" alt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이 문제는 이진 분류가 아니라 다항분류의 문제입니다</a:t>
            </a:r>
            <a:r>
              <a:rPr lang="en-US" altLang="ko-KR"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kumimoji="0" lang="en-US" altLang="ko-KR"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18792569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743594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en-US" sz="6000" dirty="0">
                <a:solidFill>
                  <a:srgbClr val="000000"/>
                </a:solidFill>
                <a:latin typeface="IntelOne Display Light"/>
              </a:rPr>
              <a:t>Recap</a:t>
            </a:r>
            <a:endParaRPr kumimoji="0" lang="en-US" sz="6000" b="0" i="0" u="none" strike="noStrike" kern="1200" cap="none" spc="0" normalizeH="0" baseline="0" noProof="0" dirty="0">
              <a:ln>
                <a:noFill/>
              </a:ln>
              <a:solidFill>
                <a:srgbClr val="000000"/>
              </a:solidFill>
              <a:effectLst/>
              <a:uLnTx/>
              <a:uFillTx/>
              <a:latin typeface="IntelOne Display Light"/>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r>
              <a:rPr kumimoji="0" lang="en-US" sz="2400" b="0" i="0" u="none" strike="noStrike" kern="1200" cap="none" spc="0" normalizeH="0" baseline="0" noProof="0" dirty="0">
                <a:ln>
                  <a:noFill/>
                </a:ln>
                <a:solidFill>
                  <a:srgbClr val="000000"/>
                </a:solidFill>
                <a:effectLst/>
                <a:uLnTx/>
                <a:uFillTx/>
                <a:latin typeface="IntelOne Display Light"/>
              </a:rPr>
              <a:t>AI for Future Workforce</a:t>
            </a:r>
          </a:p>
        </p:txBody>
      </p:sp>
    </p:spTree>
    <p:extLst>
      <p:ext uri="{BB962C8B-B14F-4D97-AF65-F5344CB8AC3E}">
        <p14:creationId xmlns:p14="http://schemas.microsoft.com/office/powerpoint/2010/main" val="33338847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712124" cy="1199822"/>
          </a:xfrm>
        </p:spPr>
        <p:txBody>
          <a:bodyPr>
            <a:normAutofit/>
          </a:bodyPr>
          <a:lstStyle/>
          <a:p>
            <a:r>
              <a:rPr lang="en-US" altLang="ko-KR" dirty="0">
                <a:solidFill>
                  <a:srgbClr val="000000"/>
                </a:solidFill>
              </a:rPr>
              <a:t>Scikit-Learn</a:t>
            </a:r>
            <a:r>
              <a:rPr lang="ko-KR" altLang="en-US" dirty="0">
                <a:solidFill>
                  <a:srgbClr val="000000"/>
                </a:solidFill>
              </a:rPr>
              <a:t>을 활용한 분류 </a:t>
            </a:r>
            <a:r>
              <a:rPr lang="en-US" altLang="ko-KR" dirty="0">
                <a:solidFill>
                  <a:srgbClr val="000000"/>
                </a:solidFill>
              </a:rPr>
              <a:t>(1)</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35</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0999" y="1421516"/>
            <a:ext cx="11279371"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Scikit-Learn</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은 분류</a:t>
            </a:r>
            <a:r>
              <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회귀 문제를 위한 다양한 머신러닝 알고리듬 제공</a:t>
            </a:r>
            <a:endPar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각 </a:t>
            </a:r>
            <a:r>
              <a:rPr kumimoji="0" lang="ko-KR" altLang="en-US" sz="2600"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알고리듬은</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각기 다른 방법으로 학습하지만 모든 학습에 </a:t>
            </a:r>
            <a:r>
              <a:rPr kumimoji="0" lang="en-US" altLang="ko-KR" sz="2600" b="0" i="0" u="none" strike="noStrike" kern="1200" cap="none" spc="0" normalizeH="0" baseline="0" noProof="0" dirty="0">
                <a:ln>
                  <a:noFill/>
                </a:ln>
                <a:solidFill>
                  <a:srgbClr val="000000"/>
                </a:solidFill>
                <a:effectLst/>
                <a:uLnTx/>
                <a:uFillTx/>
                <a:latin typeface="Consolas" panose="020B0609020204030204" pitchFamily="49" charset="0"/>
                <a:ea typeface="Intel Clear Light" panose="020B0404020203020204" pitchFamily="34" charset="0"/>
                <a:cs typeface="Intel Clear Light" panose="020B0404020203020204" pitchFamily="34" charset="0"/>
              </a:rPr>
              <a:t>fit</a:t>
            </a:r>
            <a:r>
              <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예측에 </a:t>
            </a:r>
            <a:r>
              <a:rPr kumimoji="0" lang="en-US" altLang="ko-KR" sz="2600" b="0" i="0" u="none" strike="noStrike" kern="1200" cap="none" spc="0" normalizeH="0" baseline="0" noProof="0" dirty="0">
                <a:ln>
                  <a:noFill/>
                </a:ln>
                <a:solidFill>
                  <a:srgbClr val="000000"/>
                </a:solidFill>
                <a:effectLst/>
                <a:uLnTx/>
                <a:uFillTx/>
                <a:latin typeface="Consolas" panose="020B0609020204030204" pitchFamily="49" charset="0"/>
                <a:ea typeface="Intel Clear Light" panose="020B0404020203020204" pitchFamily="34" charset="0"/>
                <a:cs typeface="Intel Clear Light" panose="020B0404020203020204" pitchFamily="34" charset="0"/>
              </a:rPr>
              <a:t>predict/</a:t>
            </a:r>
            <a:r>
              <a:rPr lang="en-US" altLang="ko-KR" sz="2600" dirty="0" err="1">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predict_proba</a:t>
            </a:r>
            <a:r>
              <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메서드를 사용하는 것과 같이 </a:t>
            </a:r>
            <a:r>
              <a:rPr kumimoji="0" lang="ko-KR" altLang="en-US" sz="2600" b="0" i="0" u="sng"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단일화된 인터페이스</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제공</a:t>
            </a:r>
            <a:endPar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lnSpc>
                <a:spcPct val="100000"/>
              </a:lnSpc>
              <a:spcBef>
                <a:spcPts val="1000"/>
              </a:spcBef>
              <a:buFont typeface="Arial" panose="020B0604020202020204" pitchFamily="34" charset="0"/>
              <a:buChar char="•"/>
              <a:defRPr/>
            </a:pPr>
            <a:r>
              <a:rPr kumimoji="0" lang="ko-KR" altLang="en-US"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이 인터페이스를 만족하는 임의의 모델에 대한 고수준 패키지나 프레임워크 라이브러리 개발 가능</a:t>
            </a:r>
          </a:p>
          <a:p>
            <a:pPr marL="800100" lvl="1" indent="-342900">
              <a:lnSpc>
                <a:spcPct val="100000"/>
              </a:lnSpc>
              <a:spcBef>
                <a:spcPts val="0"/>
              </a:spcBef>
              <a:buFont typeface="Arial" panose="020B0604020202020204" pitchFamily="34" charset="0"/>
              <a:buChar char="•"/>
              <a:defRPr/>
            </a:pPr>
            <a:r>
              <a:rPr kumimoji="0" lang="en-US" altLang="ko-KR"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XGBoost</a:t>
            </a:r>
            <a:r>
              <a:rPr kumimoji="0" lang="en-US" altLang="ko-KR"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en-US" altLang="ko-KR"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LightGBM</a:t>
            </a:r>
            <a:r>
              <a:rPr kumimoji="0" lang="en-US" altLang="ko-KR"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등은 </a:t>
            </a:r>
            <a:r>
              <a:rPr kumimoji="0" lang="en-US" altLang="ko-KR"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Scikit-Learn</a:t>
            </a:r>
            <a:r>
              <a:rPr kumimoji="0" lang="ko-KR" altLang="en-US"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의 멤버가 아니지만 이러한 장점을 활용하기 위해 </a:t>
            </a:r>
            <a:r>
              <a:rPr kumimoji="0" lang="en-US" altLang="ko-KR"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Scikit-Learn </a:t>
            </a:r>
            <a:r>
              <a:rPr kumimoji="0" lang="ko-KR" altLang="en-US"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호환 인터페이스도 제공함</a:t>
            </a:r>
            <a:endParaRPr kumimoji="0" lang="en-US" altLang="ko-KR"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다른 </a:t>
            </a:r>
            <a:r>
              <a:rPr kumimoji="0" lang="ko-KR" altLang="en-US" sz="2600"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알고리듬을</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사용하더라도 프로그래밍 스타일을 유지할 수 </a:t>
            </a:r>
            <a:r>
              <a:rPr lang="ko-KR" altLang="en-US"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있음</a:t>
            </a:r>
            <a:endPar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12881237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0776626" cy="1199822"/>
          </a:xfrm>
        </p:spPr>
        <p:txBody>
          <a:bodyPr>
            <a:normAutofit/>
          </a:bodyPr>
          <a:lstStyle/>
          <a:p>
            <a:r>
              <a:rPr lang="en-US" altLang="ko-KR" dirty="0">
                <a:solidFill>
                  <a:srgbClr val="0000FF"/>
                </a:solidFill>
                <a:latin typeface="Consolas" panose="020B0609020204030204" pitchFamily="49" charset="0"/>
              </a:rPr>
              <a:t>predict</a:t>
            </a:r>
            <a:r>
              <a:rPr lang="en-US" altLang="ko-KR" dirty="0">
                <a:solidFill>
                  <a:srgbClr val="000000"/>
                </a:solidFill>
              </a:rPr>
              <a:t> vs. </a:t>
            </a:r>
            <a:r>
              <a:rPr lang="en-US" altLang="ko-KR" dirty="0" err="1">
                <a:solidFill>
                  <a:srgbClr val="0000FF"/>
                </a:solidFill>
                <a:latin typeface="Consolas" panose="020B0609020204030204" pitchFamily="49" charset="0"/>
              </a:rPr>
              <a:t>predict_proba</a:t>
            </a:r>
            <a:endParaRPr lang="en-US" dirty="0">
              <a:solidFill>
                <a:srgbClr val="0000FF"/>
              </a:solidFill>
              <a:latin typeface="Consolas" panose="020B0609020204030204" pitchFamily="49"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36</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9" name="Text Placeholder 8">
            <a:extLst>
              <a:ext uri="{FF2B5EF4-FFF2-40B4-BE49-F238E27FC236}">
                <a16:creationId xmlns:a16="http://schemas.microsoft.com/office/drawing/2014/main" id="{7C566499-BECB-89DB-E233-17047EAEE343}"/>
              </a:ext>
            </a:extLst>
          </p:cNvPr>
          <p:cNvSpPr txBox="1">
            <a:spLocks/>
          </p:cNvSpPr>
          <p:nvPr/>
        </p:nvSpPr>
        <p:spPr>
          <a:xfrm>
            <a:off x="380999" y="1421516"/>
            <a:ext cx="11279371"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분류 모델</a:t>
            </a:r>
            <a:r>
              <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r>
              <a:rPr lang="en-US" altLang="ko-KR" sz="260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lr</a:t>
            </a:r>
            <a:r>
              <a:rPr lang="en-US" altLang="ko-KR"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에서 </a:t>
            </a:r>
            <a:r>
              <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확률</a:t>
            </a:r>
            <a:r>
              <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예측 결과는 어떻게 활용하는가</a:t>
            </a:r>
            <a:r>
              <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endParaRPr kumimoji="0" lang="en-US" altLang="ko-KR" sz="2200" b="0" i="0" u="none" strike="noStrike" kern="1200" cap="none" spc="0" normalizeH="0" baseline="0" noProof="0" dirty="0">
              <a:ln>
                <a:noFill/>
              </a:ln>
              <a:solidFill>
                <a:srgbClr val="000000"/>
              </a:solidFill>
              <a:effectLst/>
              <a:uLnTx/>
              <a:uFillTx/>
              <a:latin typeface="Consolas" panose="020B0609020204030204" pitchFamily="49" charset="0"/>
              <a:ea typeface="Intel Clear Light" panose="020B0404020203020204" pitchFamily="34" charset="0"/>
              <a:cs typeface="Intel Clear Light" panose="020B0404020203020204" pitchFamily="34" charset="0"/>
            </a:endParaRPr>
          </a:p>
        </p:txBody>
      </p:sp>
      <p:pic>
        <p:nvPicPr>
          <p:cNvPr id="4" name="그림 3">
            <a:extLst>
              <a:ext uri="{FF2B5EF4-FFF2-40B4-BE49-F238E27FC236}">
                <a16:creationId xmlns:a16="http://schemas.microsoft.com/office/drawing/2014/main" id="{245D4294-2BA5-0402-F56F-2B81BD476CF3}"/>
              </a:ext>
            </a:extLst>
          </p:cNvPr>
          <p:cNvPicPr>
            <a:picLocks noChangeAspect="1"/>
          </p:cNvPicPr>
          <p:nvPr/>
        </p:nvPicPr>
        <p:blipFill rotWithShape="1">
          <a:blip r:embed="rId4"/>
          <a:srcRect r="14940" b="74325"/>
          <a:stretch/>
        </p:blipFill>
        <p:spPr>
          <a:xfrm>
            <a:off x="838747" y="1951970"/>
            <a:ext cx="5095126" cy="1121970"/>
          </a:xfrm>
          <a:prstGeom prst="rect">
            <a:avLst/>
          </a:prstGeom>
        </p:spPr>
      </p:pic>
      <p:pic>
        <p:nvPicPr>
          <p:cNvPr id="10" name="그림 9">
            <a:extLst>
              <a:ext uri="{FF2B5EF4-FFF2-40B4-BE49-F238E27FC236}">
                <a16:creationId xmlns:a16="http://schemas.microsoft.com/office/drawing/2014/main" id="{9CBEA18B-18FA-3651-3C9C-6DEA556CDB2C}"/>
              </a:ext>
            </a:extLst>
          </p:cNvPr>
          <p:cNvPicPr>
            <a:picLocks noChangeAspect="1"/>
          </p:cNvPicPr>
          <p:nvPr/>
        </p:nvPicPr>
        <p:blipFill rotWithShape="1">
          <a:blip r:embed="rId4"/>
          <a:srcRect t="33663"/>
          <a:stretch/>
        </p:blipFill>
        <p:spPr>
          <a:xfrm>
            <a:off x="5129811" y="3073940"/>
            <a:ext cx="5990071" cy="2898843"/>
          </a:xfrm>
          <a:prstGeom prst="rect">
            <a:avLst/>
          </a:prstGeom>
        </p:spPr>
      </p:pic>
    </p:spTree>
    <p:extLst>
      <p:ext uri="{BB962C8B-B14F-4D97-AF65-F5344CB8AC3E}">
        <p14:creationId xmlns:p14="http://schemas.microsoft.com/office/powerpoint/2010/main" val="2277333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0776626" cy="1199822"/>
          </a:xfrm>
        </p:spPr>
        <p:txBody>
          <a:bodyPr>
            <a:normAutofit/>
          </a:bodyPr>
          <a:lstStyle/>
          <a:p>
            <a:r>
              <a:rPr lang="en-US" altLang="ko-KR" dirty="0">
                <a:solidFill>
                  <a:srgbClr val="0000FF"/>
                </a:solidFill>
                <a:latin typeface="Consolas" panose="020B0609020204030204" pitchFamily="49" charset="0"/>
              </a:rPr>
              <a:t>predict</a:t>
            </a:r>
            <a:r>
              <a:rPr lang="en-US" altLang="ko-KR" dirty="0">
                <a:solidFill>
                  <a:srgbClr val="000000"/>
                </a:solidFill>
              </a:rPr>
              <a:t> vs. </a:t>
            </a:r>
            <a:r>
              <a:rPr lang="en-US" altLang="ko-KR" dirty="0" err="1">
                <a:solidFill>
                  <a:srgbClr val="0000FF"/>
                </a:solidFill>
                <a:latin typeface="Consolas" panose="020B0609020204030204" pitchFamily="49" charset="0"/>
              </a:rPr>
              <a:t>predict_proba</a:t>
            </a:r>
            <a:endParaRPr lang="en-US" dirty="0">
              <a:solidFill>
                <a:srgbClr val="0000FF"/>
              </a:solidFill>
              <a:latin typeface="Consolas" panose="020B0609020204030204" pitchFamily="49"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37</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9" name="Text Placeholder 8">
            <a:extLst>
              <a:ext uri="{FF2B5EF4-FFF2-40B4-BE49-F238E27FC236}">
                <a16:creationId xmlns:a16="http://schemas.microsoft.com/office/drawing/2014/main" id="{7C566499-BECB-89DB-E233-17047EAEE343}"/>
              </a:ext>
            </a:extLst>
          </p:cNvPr>
          <p:cNvSpPr txBox="1">
            <a:spLocks/>
          </p:cNvSpPr>
          <p:nvPr/>
        </p:nvSpPr>
        <p:spPr>
          <a:xfrm>
            <a:off x="380999" y="1421516"/>
            <a:ext cx="11279371"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00000"/>
              </a:lnSpc>
              <a:buFont typeface="Arial" panose="020B0604020202020204" pitchFamily="34" charset="0"/>
              <a:buChar char="•"/>
              <a:defRPr/>
            </a:pPr>
            <a:r>
              <a:rPr lang="ko-KR" altLang="en-US"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확률 예측 결과에서 예측 값이 가장 큰 위치 판별</a:t>
            </a:r>
            <a:endParaRPr lang="en-US" altLang="ko-KR"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indent="-342900">
              <a:lnSpc>
                <a:spcPct val="100000"/>
              </a:lnSpc>
              <a:buFont typeface="Arial" panose="020B0604020202020204" pitchFamily="34" charset="0"/>
              <a:buChar char="•"/>
              <a:defRPr/>
            </a:pPr>
            <a:endParaRPr lang="en-US" altLang="ko-KR"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indent="-342900">
              <a:lnSpc>
                <a:spcPct val="100000"/>
              </a:lnSpc>
              <a:buFont typeface="Arial" panose="020B0604020202020204" pitchFamily="34" charset="0"/>
              <a:buChar char="•"/>
              <a:defRPr/>
            </a:pPr>
            <a:endParaRPr lang="en-US" altLang="ko-KR" sz="18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Scikit-Learn </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호환 분류 모델의 </a:t>
            </a:r>
            <a:r>
              <a:rPr lang="en-US" altLang="ko-KR" sz="2600" dirty="0">
                <a:solidFill>
                  <a:srgbClr val="0000FF"/>
                </a:solidFill>
                <a:latin typeface="Consolas" panose="020B0609020204030204" pitchFamily="49" charset="0"/>
                <a:ea typeface="Intel Clear Light" panose="020B0404020203020204" pitchFamily="34" charset="0"/>
                <a:cs typeface="Intel Clear Light" panose="020B0404020203020204" pitchFamily="34" charset="0"/>
              </a:rPr>
              <a:t>classes_</a:t>
            </a:r>
            <a:r>
              <a:rPr lang="en-US" altLang="ko-KR"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속성</a:t>
            </a:r>
            <a:endParaRPr lang="en-US" altLang="ko-KR"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lang="en-US" altLang="ko-KR"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endParaRPr kumimoji="0" lang="en-US" altLang="ko-KR" sz="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en-US" altLang="ko-KR" sz="2600" dirty="0">
                <a:solidFill>
                  <a:srgbClr val="000000"/>
                </a:solidFill>
                <a:latin typeface="Consolas" panose="020B0609020204030204" pitchFamily="49" charset="0"/>
                <a:ea typeface="Intel Clear Light" panose="020B0404020203020204" pitchFamily="34" charset="0"/>
                <a:cs typeface="Intel Clear Light" panose="020B0404020203020204" pitchFamily="34" charset="0"/>
              </a:rPr>
              <a:t>classes_</a:t>
            </a:r>
            <a:r>
              <a:rPr lang="ko-KR" altLang="en-US"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에서 확률 값이 가장 큰 위치 항목 추출</a:t>
            </a:r>
            <a:endParaRPr lang="en-US" altLang="ko-KR"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R="0" lvl="0" algn="l" defTabSz="914400" rtl="0" eaLnBrk="1" fontAlgn="auto" latinLnBrk="0" hangingPunct="1">
              <a:lnSpc>
                <a:spcPct val="100000"/>
              </a:lnSpc>
              <a:spcBef>
                <a:spcPts val="1000"/>
              </a:spcBef>
              <a:spcAft>
                <a:spcPts val="0"/>
              </a:spcAft>
              <a:buClrTx/>
              <a:buSzTx/>
              <a:tabLst/>
              <a:defRPr/>
            </a:pPr>
            <a:endParaRPr kumimoji="0" lang="en-US" altLang="ko-KR" sz="2200" b="0" i="0" u="none" strike="noStrike" kern="1200" cap="none" spc="0" normalizeH="0" baseline="0" noProof="0" dirty="0">
              <a:ln>
                <a:noFill/>
              </a:ln>
              <a:solidFill>
                <a:srgbClr val="000000"/>
              </a:solidFill>
              <a:effectLst/>
              <a:uLnTx/>
              <a:uFillTx/>
              <a:latin typeface="Consolas" panose="020B0609020204030204" pitchFamily="49" charset="0"/>
              <a:ea typeface="Intel Clear Light" panose="020B0404020203020204" pitchFamily="34" charset="0"/>
              <a:cs typeface="Intel Clear Light" panose="020B0404020203020204" pitchFamily="34" charset="0"/>
            </a:endParaRPr>
          </a:p>
        </p:txBody>
      </p:sp>
      <p:pic>
        <p:nvPicPr>
          <p:cNvPr id="5" name="그림 4">
            <a:extLst>
              <a:ext uri="{FF2B5EF4-FFF2-40B4-BE49-F238E27FC236}">
                <a16:creationId xmlns:a16="http://schemas.microsoft.com/office/drawing/2014/main" id="{8FF17D78-DAF2-E91D-6EED-DEF4A749072A}"/>
              </a:ext>
            </a:extLst>
          </p:cNvPr>
          <p:cNvPicPr>
            <a:picLocks noChangeAspect="1"/>
          </p:cNvPicPr>
          <p:nvPr/>
        </p:nvPicPr>
        <p:blipFill>
          <a:blip r:embed="rId4"/>
          <a:stretch>
            <a:fillRect/>
          </a:stretch>
        </p:blipFill>
        <p:spPr>
          <a:xfrm>
            <a:off x="784904" y="3385673"/>
            <a:ext cx="5985547" cy="1197109"/>
          </a:xfrm>
          <a:prstGeom prst="rect">
            <a:avLst/>
          </a:prstGeom>
        </p:spPr>
      </p:pic>
      <p:pic>
        <p:nvPicPr>
          <p:cNvPr id="7" name="그림 6">
            <a:extLst>
              <a:ext uri="{FF2B5EF4-FFF2-40B4-BE49-F238E27FC236}">
                <a16:creationId xmlns:a16="http://schemas.microsoft.com/office/drawing/2014/main" id="{CA922284-F4D8-722A-69D4-FAD78368D5EA}"/>
              </a:ext>
            </a:extLst>
          </p:cNvPr>
          <p:cNvPicPr>
            <a:picLocks noChangeAspect="1"/>
          </p:cNvPicPr>
          <p:nvPr/>
        </p:nvPicPr>
        <p:blipFill>
          <a:blip r:embed="rId5"/>
          <a:stretch>
            <a:fillRect/>
          </a:stretch>
        </p:blipFill>
        <p:spPr>
          <a:xfrm>
            <a:off x="784904" y="1915763"/>
            <a:ext cx="6540024" cy="925475"/>
          </a:xfrm>
          <a:prstGeom prst="rect">
            <a:avLst/>
          </a:prstGeom>
        </p:spPr>
      </p:pic>
      <p:pic>
        <p:nvPicPr>
          <p:cNvPr id="4" name="그림 3">
            <a:extLst>
              <a:ext uri="{FF2B5EF4-FFF2-40B4-BE49-F238E27FC236}">
                <a16:creationId xmlns:a16="http://schemas.microsoft.com/office/drawing/2014/main" id="{2416A996-6EA3-E68B-A7B8-F6AE631BB1C8}"/>
              </a:ext>
            </a:extLst>
          </p:cNvPr>
          <p:cNvPicPr>
            <a:picLocks noChangeAspect="1"/>
          </p:cNvPicPr>
          <p:nvPr/>
        </p:nvPicPr>
        <p:blipFill>
          <a:blip r:embed="rId6"/>
          <a:stretch>
            <a:fillRect/>
          </a:stretch>
        </p:blipFill>
        <p:spPr>
          <a:xfrm>
            <a:off x="784904" y="5174556"/>
            <a:ext cx="5557530" cy="1042753"/>
          </a:xfrm>
          <a:prstGeom prst="rect">
            <a:avLst/>
          </a:prstGeom>
        </p:spPr>
      </p:pic>
    </p:spTree>
    <p:extLst>
      <p:ext uri="{BB962C8B-B14F-4D97-AF65-F5344CB8AC3E}">
        <p14:creationId xmlns:p14="http://schemas.microsoft.com/office/powerpoint/2010/main" val="23298696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0776626" cy="1199822"/>
          </a:xfrm>
        </p:spPr>
        <p:txBody>
          <a:bodyPr>
            <a:normAutofit/>
          </a:bodyPr>
          <a:lstStyle/>
          <a:p>
            <a:r>
              <a:rPr lang="en-US" altLang="ko-KR" dirty="0">
                <a:solidFill>
                  <a:srgbClr val="0000FF"/>
                </a:solidFill>
                <a:latin typeface="Consolas" panose="020B0609020204030204" pitchFamily="49" charset="0"/>
              </a:rPr>
              <a:t>predict</a:t>
            </a:r>
            <a:r>
              <a:rPr lang="en-US" altLang="ko-KR" dirty="0">
                <a:solidFill>
                  <a:srgbClr val="000000"/>
                </a:solidFill>
              </a:rPr>
              <a:t> vs. </a:t>
            </a:r>
            <a:r>
              <a:rPr lang="en-US" altLang="ko-KR" dirty="0" err="1">
                <a:solidFill>
                  <a:srgbClr val="0000FF"/>
                </a:solidFill>
                <a:latin typeface="Consolas" panose="020B0609020204030204" pitchFamily="49" charset="0"/>
              </a:rPr>
              <a:t>predict_proba</a:t>
            </a:r>
            <a:endParaRPr lang="en-US" dirty="0">
              <a:solidFill>
                <a:srgbClr val="0000FF"/>
              </a:solidFill>
              <a:latin typeface="Consolas" panose="020B0609020204030204" pitchFamily="49"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38</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9" name="Text Placeholder 8">
            <a:extLst>
              <a:ext uri="{FF2B5EF4-FFF2-40B4-BE49-F238E27FC236}">
                <a16:creationId xmlns:a16="http://schemas.microsoft.com/office/drawing/2014/main" id="{7C566499-BECB-89DB-E233-17047EAEE343}"/>
              </a:ext>
            </a:extLst>
          </p:cNvPr>
          <p:cNvSpPr txBox="1">
            <a:spLocks/>
          </p:cNvSpPr>
          <p:nvPr/>
        </p:nvSpPr>
        <p:spPr>
          <a:xfrm>
            <a:off x="380999" y="1421516"/>
            <a:ext cx="11279371"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이들을 모두 결합하여 하나의 함수로 작성</a:t>
            </a:r>
            <a:endPar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360000" lvl="1">
              <a:lnSpc>
                <a:spcPct val="100000"/>
              </a:lnSpc>
              <a:spcBef>
                <a:spcPts val="1000"/>
              </a:spcBef>
              <a:defRPr/>
            </a:pPr>
            <a:r>
              <a:rPr lang="ko-KR" altLang="en-US"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임의의 </a:t>
            </a:r>
            <a:r>
              <a:rPr lang="en-US" altLang="ko-K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Scikit-Learn </a:t>
            </a:r>
            <a:r>
              <a:rPr lang="ko-KR" altLang="en-US"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호환 분류 모델에 적용할 수 있음</a:t>
            </a:r>
            <a:r>
              <a:rPr lang="en-US" altLang="ko-KR" sz="2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800100" lvl="1" indent="-342900">
              <a:lnSpc>
                <a:spcPct val="100000"/>
              </a:lnSpc>
              <a:spcBef>
                <a:spcPts val="1000"/>
              </a:spcBef>
              <a:buFont typeface="Arial" panose="020B0604020202020204" pitchFamily="34" charset="0"/>
              <a:buChar char="•"/>
              <a:defRPr/>
            </a:pPr>
            <a:endParaRPr kumimoji="0" lang="en-US" altLang="ko-KR" sz="22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lnSpc>
                <a:spcPct val="100000"/>
              </a:lnSpc>
              <a:spcBef>
                <a:spcPts val="1000"/>
              </a:spcBef>
              <a:buFont typeface="Arial" panose="020B0604020202020204" pitchFamily="34" charset="0"/>
              <a:buChar char="•"/>
              <a:defRPr/>
            </a:pPr>
            <a:endParaRPr lang="en-US" altLang="ko-KR" sz="8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indent="-342900">
              <a:lnSpc>
                <a:spcPct val="100000"/>
              </a:lnSpc>
              <a:buFont typeface="Arial" panose="020B0604020202020204" pitchFamily="34" charset="0"/>
              <a:buChar char="•"/>
              <a:defRPr/>
            </a:pPr>
            <a:r>
              <a:rPr lang="ko-KR" altLang="en-US" sz="2600" dirty="0">
                <a:solidFill>
                  <a:srgbClr val="000000"/>
                </a:solidFill>
                <a:latin typeface="IntelOne Text Light" panose="020B0403020203020204" pitchFamily="34" charset="0"/>
              </a:rPr>
              <a:t>여러 유형의 모델에 대한 </a:t>
            </a:r>
            <a:r>
              <a:rPr kumimoji="0" lang="en-US" altLang="ko-KR" sz="2600" b="0" i="0" u="none" strike="noStrike" kern="1200" cap="none" spc="0" normalizeH="0" baseline="0" noProof="0" dirty="0" err="1">
                <a:ln>
                  <a:noFill/>
                </a:ln>
                <a:solidFill>
                  <a:srgbClr val="000000"/>
                </a:solidFill>
                <a:effectLst/>
                <a:uLnTx/>
                <a:uFillTx/>
                <a:latin typeface="Consolas" panose="020B0609020204030204" pitchFamily="49" charset="0"/>
                <a:ea typeface="Intel Clear Light" panose="020B0404020203020204" pitchFamily="34" charset="0"/>
                <a:cs typeface="Intel Clear Light" panose="020B0404020203020204" pitchFamily="34" charset="0"/>
              </a:rPr>
              <a:t>predict_via_proba</a:t>
            </a:r>
            <a:r>
              <a:rPr kumimoji="0" lang="ko-KR" altLang="en-US" sz="2600" b="0" i="0" u="none" strike="noStrike" kern="1200" cap="none" spc="0" normalizeH="0" baseline="0" noProof="0" dirty="0">
                <a:ln>
                  <a:noFill/>
                </a:ln>
                <a:solidFill>
                  <a:srgbClr val="000000"/>
                </a:solidFill>
                <a:effectLst/>
                <a:uLnTx/>
                <a:uFillTx/>
                <a:latin typeface="Consolas" panose="020B0609020204030204" pitchFamily="49" charset="0"/>
                <a:ea typeface="Intel Clear Light" panose="020B0404020203020204" pitchFamily="34" charset="0"/>
                <a:cs typeface="Intel Clear Light" panose="020B0404020203020204" pitchFamily="34" charset="0"/>
              </a:rPr>
              <a:t> </a:t>
            </a:r>
            <a:r>
              <a:rPr lang="ko-KR" altLang="en-US" sz="2600" dirty="0">
                <a:solidFill>
                  <a:srgbClr val="000000"/>
                </a:solidFill>
                <a:latin typeface="IntelOne Text Light" panose="020B0403020203020204" pitchFamily="34" charset="0"/>
              </a:rPr>
              <a:t>실험</a:t>
            </a:r>
            <a:endParaRPr lang="en-US" altLang="ko-KR" sz="2600" dirty="0">
              <a:solidFill>
                <a:srgbClr val="000000"/>
              </a:solidFill>
              <a:latin typeface="IntelOne Text Light" panose="020B0403020203020204" pitchFamily="34" charset="0"/>
            </a:endParaRPr>
          </a:p>
        </p:txBody>
      </p:sp>
      <p:pic>
        <p:nvPicPr>
          <p:cNvPr id="8" name="그림 7">
            <a:extLst>
              <a:ext uri="{FF2B5EF4-FFF2-40B4-BE49-F238E27FC236}">
                <a16:creationId xmlns:a16="http://schemas.microsoft.com/office/drawing/2014/main" id="{E3936B46-D6E9-58B4-CE26-F8F7ACD73605}"/>
              </a:ext>
            </a:extLst>
          </p:cNvPr>
          <p:cNvPicPr>
            <a:picLocks noChangeAspect="1"/>
          </p:cNvPicPr>
          <p:nvPr/>
        </p:nvPicPr>
        <p:blipFill rotWithShape="1">
          <a:blip r:embed="rId4"/>
          <a:srcRect b="55177"/>
          <a:stretch/>
        </p:blipFill>
        <p:spPr>
          <a:xfrm>
            <a:off x="859198" y="3683602"/>
            <a:ext cx="5719857" cy="1419886"/>
          </a:xfrm>
          <a:prstGeom prst="rect">
            <a:avLst/>
          </a:prstGeom>
        </p:spPr>
      </p:pic>
      <p:pic>
        <p:nvPicPr>
          <p:cNvPr id="11" name="그림 10">
            <a:extLst>
              <a:ext uri="{FF2B5EF4-FFF2-40B4-BE49-F238E27FC236}">
                <a16:creationId xmlns:a16="http://schemas.microsoft.com/office/drawing/2014/main" id="{9F80ED3B-3995-2F36-5A07-F76583FD8F05}"/>
              </a:ext>
            </a:extLst>
          </p:cNvPr>
          <p:cNvPicPr>
            <a:picLocks noChangeAspect="1"/>
          </p:cNvPicPr>
          <p:nvPr/>
        </p:nvPicPr>
        <p:blipFill rotWithShape="1">
          <a:blip r:embed="rId4"/>
          <a:srcRect t="55177"/>
          <a:stretch/>
        </p:blipFill>
        <p:spPr>
          <a:xfrm>
            <a:off x="5867400" y="3681050"/>
            <a:ext cx="5719853" cy="1419886"/>
          </a:xfrm>
          <a:prstGeom prst="rect">
            <a:avLst/>
          </a:prstGeom>
        </p:spPr>
      </p:pic>
      <p:pic>
        <p:nvPicPr>
          <p:cNvPr id="5" name="그림 4">
            <a:extLst>
              <a:ext uri="{FF2B5EF4-FFF2-40B4-BE49-F238E27FC236}">
                <a16:creationId xmlns:a16="http://schemas.microsoft.com/office/drawing/2014/main" id="{28C06F07-05A1-4EBB-2660-4F55C4C3FF45}"/>
              </a:ext>
            </a:extLst>
          </p:cNvPr>
          <p:cNvPicPr>
            <a:picLocks noChangeAspect="1"/>
          </p:cNvPicPr>
          <p:nvPr/>
        </p:nvPicPr>
        <p:blipFill>
          <a:blip r:embed="rId5"/>
          <a:stretch>
            <a:fillRect/>
          </a:stretch>
        </p:blipFill>
        <p:spPr>
          <a:xfrm>
            <a:off x="859198" y="2371294"/>
            <a:ext cx="7973517" cy="561186"/>
          </a:xfrm>
          <a:prstGeom prst="rect">
            <a:avLst/>
          </a:prstGeom>
        </p:spPr>
      </p:pic>
    </p:spTree>
    <p:extLst>
      <p:ext uri="{BB962C8B-B14F-4D97-AF65-F5344CB8AC3E}">
        <p14:creationId xmlns:p14="http://schemas.microsoft.com/office/powerpoint/2010/main" val="6657669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712124" cy="1199822"/>
          </a:xfrm>
        </p:spPr>
        <p:txBody>
          <a:bodyPr>
            <a:normAutofit/>
          </a:bodyPr>
          <a:lstStyle/>
          <a:p>
            <a:r>
              <a:rPr lang="en-US" altLang="ko-KR" dirty="0">
                <a:solidFill>
                  <a:srgbClr val="000000"/>
                </a:solidFill>
              </a:rPr>
              <a:t>Scikit-Learn</a:t>
            </a:r>
            <a:r>
              <a:rPr lang="ko-KR" altLang="en-US" dirty="0">
                <a:solidFill>
                  <a:srgbClr val="000000"/>
                </a:solidFill>
              </a:rPr>
              <a:t>을 활용한 분류 </a:t>
            </a:r>
            <a:r>
              <a:rPr lang="en-US" altLang="ko-KR" dirty="0">
                <a:solidFill>
                  <a:srgbClr val="000000"/>
                </a:solidFill>
              </a:rPr>
              <a:t>(2)</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39</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6"/>
            <a:ext cx="1080581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Scikit-Learn</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을 이용한 머신러닝 프로그래밍은 </a:t>
            </a:r>
            <a:r>
              <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FLAML</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이나 </a:t>
            </a:r>
            <a:r>
              <a:rPr kumimoji="0" lang="en-US" altLang="ko-KR" sz="2600"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AutoKeras</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과 같은 </a:t>
            </a:r>
            <a:r>
              <a:rPr kumimoji="0" lang="en-US" altLang="ko-KR" sz="2600"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AutoML</a:t>
            </a:r>
            <a:r>
              <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기능을 사용할 때와는 달리 어떤 </a:t>
            </a:r>
            <a:r>
              <a:rPr kumimoji="0" lang="ko-KR" altLang="en-US" sz="2600"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알고리듬을</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사용할지 결정해야 하고</a:t>
            </a:r>
            <a:r>
              <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600"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하이퍼매개변수도</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직접 결정하거나 탐색을 통해 적절한 값을 찾아야 함</a:t>
            </a:r>
            <a:endPar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경험 많은 개발자가 일정 수준 이상의 노력을 투입하면 </a:t>
            </a:r>
            <a:r>
              <a:rPr kumimoji="0" lang="en-US" altLang="ko-KR" sz="2600"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AutoML</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을 사용하는 경우에 비해 적은 시간에 더 최적화된 모델을 얻을 수 있는 가능성도 있음</a:t>
            </a:r>
            <a:endPar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33519522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BAE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505700" cy="1199822"/>
          </a:xfrm>
        </p:spPr>
        <p:txBody>
          <a:bodyPr>
            <a:normAutofit/>
          </a:bodyPr>
          <a:lstStyle/>
          <a:p>
            <a:r>
              <a:rPr lang="en-US" dirty="0">
                <a:solidFill>
                  <a:schemeClr val="bg1"/>
                </a:solidFill>
              </a:rPr>
              <a:t>Agenda</a:t>
            </a: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421516"/>
            <a:ext cx="6477000" cy="530454"/>
          </a:xfrm>
        </p:spPr>
        <p:txBody>
          <a:bodyPr>
            <a:noAutofit/>
          </a:bodyPr>
          <a:lstStyle/>
          <a:p>
            <a:pPr marL="514350" indent="-514350">
              <a:buFont typeface="+mj-lt"/>
              <a:buAutoNum type="arabicPeriod"/>
            </a:pPr>
            <a:r>
              <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Scikit-Learn</a:t>
            </a:r>
            <a:r>
              <a:rPr lang="ko-KR" alt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을 활용한 분류</a:t>
            </a:r>
            <a:endPar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514350" indent="-514350">
              <a:buFont typeface="+mj-lt"/>
              <a:buAutoNum type="arabicPeriod"/>
            </a:pPr>
            <a:r>
              <a:rPr lang="ko-KR" alt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보험사기 탐지 사례</a:t>
            </a:r>
            <a:endPar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514350" indent="-514350">
              <a:buFont typeface="+mj-lt"/>
              <a:buAutoNum type="arabicPeriod"/>
            </a:pP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품질보증 시스템 사례</a:t>
            </a:r>
            <a:endParaRPr 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22316DCE-EE39-43E6-AA6D-5B9330EB003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3225437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712124" cy="1199822"/>
          </a:xfrm>
        </p:spPr>
        <p:txBody>
          <a:bodyPr>
            <a:normAutofit/>
          </a:bodyPr>
          <a:lstStyle/>
          <a:p>
            <a:r>
              <a:rPr lang="en-US" altLang="ko-KR" dirty="0">
                <a:solidFill>
                  <a:srgbClr val="000000"/>
                </a:solidFill>
              </a:rPr>
              <a:t>Scikit-Learn </a:t>
            </a:r>
            <a:r>
              <a:rPr lang="ko-KR" altLang="en-US" dirty="0">
                <a:solidFill>
                  <a:srgbClr val="000000"/>
                </a:solidFill>
              </a:rPr>
              <a:t>모델을</a:t>
            </a:r>
            <a:r>
              <a:rPr lang="en-US" altLang="ko-KR" dirty="0">
                <a:solidFill>
                  <a:srgbClr val="000000"/>
                </a:solidFill>
              </a:rPr>
              <a:t> </a:t>
            </a:r>
            <a:r>
              <a:rPr lang="ko-KR" altLang="en-US" dirty="0">
                <a:solidFill>
                  <a:srgbClr val="000000"/>
                </a:solidFill>
              </a:rPr>
              <a:t>위한 설명</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40</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0999" y="1421516"/>
            <a:ext cx="11279371"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ko-KR" altLang="en-US"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모델에서 사용된 </a:t>
            </a:r>
            <a:r>
              <a:rPr kumimoji="0" lang="ko-KR" altLang="en-US" sz="2800"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알고리듬의</a:t>
            </a:r>
            <a:r>
              <a:rPr kumimoji="0" lang="ko-KR" altLang="en-US"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종류에 따라 다양한 방법으로 설명 정보를 조회하여야 하며</a:t>
            </a:r>
            <a:r>
              <a:rPr kumimoji="0" lang="en-US" altLang="ko-KR"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그 결과의 형태도 균일하지 않음</a:t>
            </a:r>
            <a:endParaRPr kumimoji="0" lang="en-US" altLang="ko-KR"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ko-KR" altLang="en-US"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모델을 블랙박스로 간주하고 그 모델의 기능을 모방하는 대리모델을 사용하여 </a:t>
            </a:r>
            <a:r>
              <a:rPr kumimoji="0" lang="ko-KR" altLang="en-US" sz="2800" b="0" i="0" u="none" strike="noStrike" kern="1200" cap="none" spc="0" normalizeH="0" baseline="0" noProof="0" dirty="0" err="1">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알고리듬에</a:t>
            </a:r>
            <a:r>
              <a:rPr kumimoji="0" lang="ko-KR" altLang="en-US"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종속되지 않은 방법으로 모델이나 예측을 설명하는 방법도 있음 </a:t>
            </a:r>
            <a:r>
              <a:rPr kumimoji="0" lang="en-US" altLang="ko-KR" sz="2800" b="0" i="0" u="none" strike="noStrike" kern="1200" cap="none" spc="0" normalizeH="0" baseline="0" noProof="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(LIME, SHAP)</a:t>
            </a:r>
            <a:endParaRPr kumimoji="0" 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24747853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F0D5CC80-10DE-42CB-A11B-88565CFC0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633" y="432187"/>
            <a:ext cx="7567992" cy="4255427"/>
          </a:xfrm>
          <a:prstGeom prst="rect">
            <a:avLst/>
          </a:prstGeom>
        </p:spPr>
      </p:pic>
    </p:spTree>
    <p:extLst>
      <p:ext uri="{BB962C8B-B14F-4D97-AF65-F5344CB8AC3E}">
        <p14:creationId xmlns:p14="http://schemas.microsoft.com/office/powerpoint/2010/main" val="2027314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743594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000000"/>
                </a:solidFill>
                <a:effectLst/>
                <a:uLnTx/>
                <a:uFillTx/>
                <a:latin typeface="IntelOne Display Light"/>
              </a:rPr>
              <a:t>Scikit-Learn</a:t>
            </a:r>
            <a:r>
              <a:rPr kumimoji="0" lang="ko-KR" altLang="en-US" sz="6000" b="0" i="0" u="none" strike="noStrike" kern="1200" cap="none" spc="0" normalizeH="0" baseline="0" noProof="0" dirty="0">
                <a:ln>
                  <a:noFill/>
                </a:ln>
                <a:solidFill>
                  <a:srgbClr val="000000"/>
                </a:solidFill>
                <a:effectLst/>
                <a:uLnTx/>
                <a:uFillTx/>
                <a:latin typeface="IntelOne Display Light"/>
              </a:rPr>
              <a:t>을 활용한 분류</a:t>
            </a:r>
            <a:endParaRPr kumimoji="0" lang="en-US" sz="6000" b="0" i="0" u="none" strike="noStrike" kern="1200" cap="none" spc="0" normalizeH="0" baseline="0" noProof="0" dirty="0">
              <a:ln>
                <a:noFill/>
              </a:ln>
              <a:solidFill>
                <a:srgbClr val="000000"/>
              </a:solidFill>
              <a:effectLst/>
              <a:uLnTx/>
              <a:uFillTx/>
              <a:latin typeface="IntelOne Display Light"/>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r>
              <a:rPr kumimoji="0" lang="en-US" sz="2400" b="0" i="0" u="none" strike="noStrike" kern="1200" cap="none" spc="0" normalizeH="0" baseline="0" noProof="0" dirty="0">
                <a:ln>
                  <a:noFill/>
                </a:ln>
                <a:solidFill>
                  <a:srgbClr val="000000"/>
                </a:solidFill>
                <a:effectLst/>
                <a:uLnTx/>
                <a:uFillTx/>
                <a:latin typeface="IntelOne Display Light"/>
              </a:rPr>
              <a:t>AI for Future Workforce</a:t>
            </a:r>
          </a:p>
        </p:txBody>
      </p:sp>
    </p:spTree>
    <p:extLst>
      <p:ext uri="{BB962C8B-B14F-4D97-AF65-F5344CB8AC3E}">
        <p14:creationId xmlns:p14="http://schemas.microsoft.com/office/powerpoint/2010/main" val="492562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0999" y="221694"/>
            <a:ext cx="10941425" cy="1199822"/>
          </a:xfrm>
        </p:spPr>
        <p:txBody>
          <a:bodyPr/>
          <a:lstStyle/>
          <a:p>
            <a:r>
              <a:rPr lang="en-US" altLang="ko-KR" dirty="0">
                <a:solidFill>
                  <a:srgbClr val="000000"/>
                </a:solidFill>
              </a:rPr>
              <a:t>Scikit-Learn </a:t>
            </a:r>
            <a:r>
              <a:rPr lang="ko-KR" altLang="en-US" dirty="0">
                <a:solidFill>
                  <a:srgbClr val="000000"/>
                </a:solidFill>
              </a:rPr>
              <a:t>호환 분류 알고리듬</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4" name="Text Placeholder 8">
            <a:extLst>
              <a:ext uri="{FF2B5EF4-FFF2-40B4-BE49-F238E27FC236}">
                <a16:creationId xmlns:a16="http://schemas.microsoft.com/office/drawing/2014/main" id="{B9941D89-AA63-4DBA-B38C-B71498BC3AF5}"/>
              </a:ext>
            </a:extLst>
          </p:cNvPr>
          <p:cNvSpPr txBox="1">
            <a:spLocks/>
          </p:cNvSpPr>
          <p:nvPr/>
        </p:nvSpPr>
        <p:spPr>
          <a:xfrm>
            <a:off x="381000" y="1293753"/>
            <a:ext cx="1011174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800"/>
              </a:spcBef>
              <a:buFont typeface="Arial" panose="020B0604020202020204" pitchFamily="34" charset="0"/>
              <a:buChar char="•"/>
            </a:pPr>
            <a:endParaRPr lang="en-US" altLang="ko-KR" sz="2000" dirty="0">
              <a:latin typeface="Verdana" panose="020B0604030504040204" pitchFamily="34" charset="0"/>
            </a:endParaRPr>
          </a:p>
        </p:txBody>
      </p:sp>
      <p:graphicFrame>
        <p:nvGraphicFramePr>
          <p:cNvPr id="3" name="표 3">
            <a:extLst>
              <a:ext uri="{FF2B5EF4-FFF2-40B4-BE49-F238E27FC236}">
                <a16:creationId xmlns:a16="http://schemas.microsoft.com/office/drawing/2014/main" id="{F9C2D9CE-86E0-6413-80A3-D082BBC7BBBF}"/>
              </a:ext>
            </a:extLst>
          </p:cNvPr>
          <p:cNvGraphicFramePr>
            <a:graphicFrameLocks noGrp="1"/>
          </p:cNvGraphicFramePr>
          <p:nvPr>
            <p:extLst>
              <p:ext uri="{D42A27DB-BD31-4B8C-83A1-F6EECF244321}">
                <p14:modId xmlns:p14="http://schemas.microsoft.com/office/powerpoint/2010/main" val="3294667962"/>
              </p:ext>
            </p:extLst>
          </p:nvPr>
        </p:nvGraphicFramePr>
        <p:xfrm>
          <a:off x="380999" y="1444603"/>
          <a:ext cx="10941425" cy="4450080"/>
        </p:xfrm>
        <a:graphic>
          <a:graphicData uri="http://schemas.openxmlformats.org/drawingml/2006/table">
            <a:tbl>
              <a:tblPr firstRow="1" bandRow="1">
                <a:tableStyleId>{5C22544A-7EE6-4342-B048-85BDC9FD1C3A}</a:tableStyleId>
              </a:tblPr>
              <a:tblGrid>
                <a:gridCol w="4777583">
                  <a:extLst>
                    <a:ext uri="{9D8B030D-6E8A-4147-A177-3AD203B41FA5}">
                      <a16:colId xmlns:a16="http://schemas.microsoft.com/office/drawing/2014/main" val="1927984957"/>
                    </a:ext>
                  </a:extLst>
                </a:gridCol>
                <a:gridCol w="6163842">
                  <a:extLst>
                    <a:ext uri="{9D8B030D-6E8A-4147-A177-3AD203B41FA5}">
                      <a16:colId xmlns:a16="http://schemas.microsoft.com/office/drawing/2014/main" val="820174463"/>
                    </a:ext>
                  </a:extLst>
                </a:gridCol>
              </a:tblGrid>
              <a:tr h="370840">
                <a:tc>
                  <a:txBody>
                    <a:bodyPr/>
                    <a:lstStyle/>
                    <a:p>
                      <a:pPr latinLnBrk="1"/>
                      <a:r>
                        <a:rPr lang="ko-KR" altLang="en-US" dirty="0">
                          <a:latin typeface="IntelOne Display Light (제목)"/>
                          <a:ea typeface="맑은 고딕" panose="020B0503020000020004" pitchFamily="50" charset="-127"/>
                        </a:rPr>
                        <a:t>알고리듬</a:t>
                      </a:r>
                    </a:p>
                  </a:txBody>
                  <a:tcPr/>
                </a:tc>
                <a:tc>
                  <a:txBody>
                    <a:bodyPr/>
                    <a:lstStyle/>
                    <a:p>
                      <a:pPr latinLnBrk="1"/>
                      <a:r>
                        <a:rPr lang="en-US" altLang="ko-KR" dirty="0">
                          <a:latin typeface="IntelOne Display Light (제목)"/>
                          <a:ea typeface="맑은 고딕" panose="020B0503020000020004" pitchFamily="50" charset="-127"/>
                        </a:rPr>
                        <a:t>Scikit-Learn</a:t>
                      </a:r>
                      <a:endParaRPr lang="ko-KR" altLang="en-US" dirty="0">
                        <a:latin typeface="IntelOne Display Light (제목)"/>
                        <a:ea typeface="맑은 고딕" panose="020B0503020000020004" pitchFamily="50" charset="-127"/>
                      </a:endParaRPr>
                    </a:p>
                  </a:txBody>
                  <a:tcPr/>
                </a:tc>
                <a:extLst>
                  <a:ext uri="{0D108BD9-81ED-4DB2-BD59-A6C34878D82A}">
                    <a16:rowId xmlns:a16="http://schemas.microsoft.com/office/drawing/2014/main" val="772856798"/>
                  </a:ext>
                </a:extLst>
              </a:tr>
              <a:tr h="370840">
                <a:tc>
                  <a:txBody>
                    <a:bodyPr/>
                    <a:lstStyle/>
                    <a:p>
                      <a:pPr latinLnBrk="1"/>
                      <a:r>
                        <a:rPr lang="ko-KR" altLang="en-US" sz="1600" dirty="0">
                          <a:solidFill>
                            <a:srgbClr val="000000"/>
                          </a:solidFill>
                          <a:latin typeface="IntelOne Display Light (제목)"/>
                          <a:ea typeface="맑은 고딕" panose="020B0503020000020004" pitchFamily="50" charset="-127"/>
                        </a:rPr>
                        <a:t>로지스틱 회귀 </a:t>
                      </a:r>
                      <a:r>
                        <a:rPr lang="en-US" altLang="ko-KR" sz="1600" dirty="0">
                          <a:solidFill>
                            <a:srgbClr val="000000"/>
                          </a:solidFill>
                          <a:latin typeface="IntelOne Display Light (제목)"/>
                          <a:ea typeface="맑은 고딕" panose="020B0503020000020004" pitchFamily="50" charset="-127"/>
                        </a:rPr>
                        <a:t>(Logistic Regression)</a:t>
                      </a:r>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r>
                        <a:rPr lang="en-US" altLang="ko-KR" sz="1500" kern="1200" dirty="0">
                          <a:solidFill>
                            <a:srgbClr val="000000"/>
                          </a:solidFill>
                          <a:effectLst/>
                          <a:latin typeface="Consolas" panose="020B0609020204030204" pitchFamily="49" charset="0"/>
                          <a:ea typeface="+mn-ea"/>
                          <a:cs typeface="+mn-cs"/>
                        </a:rPr>
                        <a:t>from </a:t>
                      </a:r>
                      <a:r>
                        <a:rPr lang="en-US" altLang="ko-KR" sz="1500" kern="1200" dirty="0" err="1">
                          <a:solidFill>
                            <a:srgbClr val="000000"/>
                          </a:solidFill>
                          <a:effectLst/>
                          <a:latin typeface="Consolas" panose="020B0609020204030204" pitchFamily="49" charset="0"/>
                          <a:ea typeface="+mn-ea"/>
                          <a:cs typeface="+mn-cs"/>
                        </a:rPr>
                        <a:t>sklearn.linear_model</a:t>
                      </a:r>
                      <a:r>
                        <a:rPr lang="en-US" altLang="ko-KR" sz="1500" kern="1200" dirty="0">
                          <a:solidFill>
                            <a:srgbClr val="000000"/>
                          </a:solidFill>
                          <a:effectLst/>
                          <a:latin typeface="Consolas" panose="020B0609020204030204" pitchFamily="49" charset="0"/>
                          <a:ea typeface="+mn-ea"/>
                          <a:cs typeface="+mn-cs"/>
                        </a:rPr>
                        <a:t> import </a:t>
                      </a:r>
                      <a:r>
                        <a:rPr lang="en-US" altLang="ko-KR" sz="1500" kern="1200" dirty="0" err="1">
                          <a:solidFill>
                            <a:srgbClr val="000000"/>
                          </a:solidFill>
                          <a:effectLst/>
                          <a:latin typeface="Consolas" panose="020B0609020204030204" pitchFamily="49" charset="0"/>
                          <a:ea typeface="+mn-ea"/>
                          <a:cs typeface="+mn-cs"/>
                        </a:rPr>
                        <a:t>LogisticRegression</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4153145751"/>
                  </a:ext>
                </a:extLst>
              </a:tr>
              <a:tr h="370840">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600" dirty="0">
                          <a:solidFill>
                            <a:srgbClr val="000000"/>
                          </a:solidFill>
                          <a:latin typeface="IntelOne Display Light (제목)"/>
                          <a:ea typeface="맑은 고딕" panose="020B0503020000020004" pitchFamily="50" charset="-127"/>
                        </a:rPr>
                        <a:t>서포트 벡터 </a:t>
                      </a:r>
                      <a:r>
                        <a:rPr lang="ko-KR" altLang="en-US" sz="1600" kern="1200" dirty="0">
                          <a:solidFill>
                            <a:srgbClr val="000000"/>
                          </a:solidFill>
                          <a:latin typeface="IntelOne Display Light (제목)"/>
                          <a:ea typeface="맑은 고딕" panose="020B0503020000020004" pitchFamily="50" charset="-127"/>
                          <a:cs typeface="+mn-cs"/>
                        </a:rPr>
                        <a:t>머신 </a:t>
                      </a:r>
                      <a:r>
                        <a:rPr lang="en-US" altLang="ko-KR" sz="1600" kern="1200" dirty="0">
                          <a:solidFill>
                            <a:srgbClr val="000000"/>
                          </a:solidFill>
                          <a:latin typeface="IntelOne Display Light (제목)"/>
                          <a:ea typeface="맑은 고딕" panose="020B0503020000020004" pitchFamily="50" charset="-127"/>
                          <a:cs typeface="+mn-cs"/>
                        </a:rPr>
                        <a:t>(Support Vector Machine)</a:t>
                      </a:r>
                    </a:p>
                  </a:txBody>
                  <a:tcPr/>
                </a:tc>
                <a:tc>
                  <a:txBody>
                    <a:bodyPr/>
                    <a:lstStyle/>
                    <a:p>
                      <a:pPr latinLnBrk="1"/>
                      <a:r>
                        <a:rPr lang="en-US" altLang="ko-KR" sz="1500" kern="1200" dirty="0">
                          <a:solidFill>
                            <a:srgbClr val="000000"/>
                          </a:solidFill>
                          <a:effectLst/>
                          <a:latin typeface="Consolas" panose="020B0609020204030204" pitchFamily="49" charset="0"/>
                          <a:ea typeface="+mn-ea"/>
                          <a:cs typeface="+mn-cs"/>
                        </a:rPr>
                        <a:t>from </a:t>
                      </a:r>
                      <a:r>
                        <a:rPr lang="en-US" altLang="ko-KR" sz="1500" kern="1200" dirty="0" err="1">
                          <a:solidFill>
                            <a:srgbClr val="000000"/>
                          </a:solidFill>
                          <a:effectLst/>
                          <a:latin typeface="Consolas" panose="020B0609020204030204" pitchFamily="49" charset="0"/>
                          <a:ea typeface="+mn-ea"/>
                          <a:cs typeface="+mn-cs"/>
                        </a:rPr>
                        <a:t>sklearn.svm</a:t>
                      </a:r>
                      <a:r>
                        <a:rPr lang="en-US" altLang="ko-KR" sz="1500" kern="1200" dirty="0">
                          <a:solidFill>
                            <a:srgbClr val="000000"/>
                          </a:solidFill>
                          <a:effectLst/>
                          <a:latin typeface="Consolas" panose="020B0609020204030204" pitchFamily="49" charset="0"/>
                          <a:ea typeface="+mn-ea"/>
                          <a:cs typeface="+mn-cs"/>
                        </a:rPr>
                        <a:t> import SVC</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337322910"/>
                  </a:ext>
                </a:extLst>
              </a:tr>
              <a:tr h="370840">
                <a:tc>
                  <a:txBody>
                    <a:bodyPr/>
                    <a:lstStyle/>
                    <a:p>
                      <a:pPr latinLnBrk="1"/>
                      <a:r>
                        <a:rPr lang="ko-KR" altLang="en-US" sz="1600" dirty="0" err="1">
                          <a:solidFill>
                            <a:srgbClr val="000000"/>
                          </a:solidFill>
                          <a:latin typeface="IntelOne Display Light (제목)"/>
                          <a:ea typeface="맑은 고딕" panose="020B0503020000020004" pitchFamily="50" charset="-127"/>
                        </a:rPr>
                        <a:t>나이브</a:t>
                      </a:r>
                      <a:r>
                        <a:rPr lang="ko-KR" altLang="en-US" sz="1600" dirty="0">
                          <a:solidFill>
                            <a:srgbClr val="000000"/>
                          </a:solidFill>
                          <a:latin typeface="IntelOne Display Light (제목)"/>
                          <a:ea typeface="맑은 고딕" panose="020B0503020000020004" pitchFamily="50" charset="-127"/>
                        </a:rPr>
                        <a:t> </a:t>
                      </a:r>
                      <a:r>
                        <a:rPr lang="ko-KR" altLang="en-US" sz="1600" dirty="0" err="1">
                          <a:solidFill>
                            <a:srgbClr val="000000"/>
                          </a:solidFill>
                          <a:latin typeface="IntelOne Display Light (제목)"/>
                          <a:ea typeface="맑은 고딕" panose="020B0503020000020004" pitchFamily="50" charset="-127"/>
                        </a:rPr>
                        <a:t>베이즈</a:t>
                      </a:r>
                      <a:r>
                        <a:rPr lang="ko-KR" altLang="en-US" sz="1600" dirty="0">
                          <a:solidFill>
                            <a:srgbClr val="000000"/>
                          </a:solidFill>
                          <a:latin typeface="IntelOne Display Light (제목)"/>
                          <a:ea typeface="맑은 고딕" panose="020B0503020000020004" pitchFamily="50" charset="-127"/>
                        </a:rPr>
                        <a:t> </a:t>
                      </a:r>
                      <a:r>
                        <a:rPr lang="en-US" altLang="ko-KR" sz="1600" dirty="0">
                          <a:solidFill>
                            <a:srgbClr val="000000"/>
                          </a:solidFill>
                          <a:latin typeface="IntelOne Display Light (제목)"/>
                          <a:ea typeface="맑은 고딕" panose="020B0503020000020004" pitchFamily="50" charset="-127"/>
                        </a:rPr>
                        <a:t>Naive Bayes (Gaussian, Multinomial)</a:t>
                      </a:r>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sklearn.naive_bayes</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GaussianNB</a:t>
                      </a:r>
                      <a:endParaRPr lang="en-US" altLang="ko-KR" sz="1500" dirty="0">
                        <a:solidFill>
                          <a:srgbClr val="000000"/>
                        </a:solidFill>
                        <a:latin typeface="Consolas" panose="020B0609020204030204" pitchFamily="49" charset="0"/>
                        <a:ea typeface="맑은 고딕" panose="020B0503020000020004" pitchFamily="50" charset="-127"/>
                      </a:endParaRPr>
                    </a:p>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sklearn.naive_bayes</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MultinomialNB</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1014871206"/>
                  </a:ext>
                </a:extLst>
              </a:tr>
              <a:tr h="370840">
                <a:tc>
                  <a:txBody>
                    <a:bodyPr/>
                    <a:lstStyle/>
                    <a:p>
                      <a:pPr latinLnBrk="1"/>
                      <a:r>
                        <a:rPr lang="en-US" altLang="ko-KR" sz="1600" dirty="0">
                          <a:solidFill>
                            <a:srgbClr val="000000"/>
                          </a:solidFill>
                          <a:latin typeface="IntelOne Display Light (제목)"/>
                          <a:ea typeface="맑은 고딕" panose="020B0503020000020004" pitchFamily="50" charset="-127"/>
                        </a:rPr>
                        <a:t>Stochastic Gradient Descent Classifier</a:t>
                      </a:r>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sklearn.linear_model</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SGDClassifier</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2418813016"/>
                  </a:ext>
                </a:extLst>
              </a:tr>
              <a:tr h="370840">
                <a:tc>
                  <a:txBody>
                    <a:bodyPr/>
                    <a:lstStyle/>
                    <a:p>
                      <a:pPr latinLnBrk="1"/>
                      <a:r>
                        <a:rPr lang="en-US" altLang="ko-KR" sz="1600" dirty="0">
                          <a:solidFill>
                            <a:srgbClr val="000000"/>
                          </a:solidFill>
                          <a:latin typeface="IntelOne Display Light (제목)"/>
                          <a:ea typeface="맑은 고딕" panose="020B0503020000020004" pitchFamily="50" charset="-127"/>
                        </a:rPr>
                        <a:t>k-</a:t>
                      </a:r>
                      <a:r>
                        <a:rPr lang="ko-KR" altLang="en-US" sz="1600" dirty="0">
                          <a:solidFill>
                            <a:srgbClr val="000000"/>
                          </a:solidFill>
                          <a:latin typeface="IntelOne Display Light (제목)"/>
                          <a:ea typeface="맑은 고딕" panose="020B0503020000020004" pitchFamily="50" charset="-127"/>
                        </a:rPr>
                        <a:t>최근접 이웃 </a:t>
                      </a:r>
                      <a:r>
                        <a:rPr lang="en-US" altLang="ko-KR" sz="1600" dirty="0">
                          <a:solidFill>
                            <a:srgbClr val="000000"/>
                          </a:solidFill>
                          <a:latin typeface="IntelOne Display Light (제목)"/>
                          <a:ea typeface="맑은 고딕" panose="020B0503020000020004" pitchFamily="50" charset="-127"/>
                        </a:rPr>
                        <a:t>(k-Nearest Neighbor, KNN)</a:t>
                      </a:r>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sklearn.neighbors</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KNeighborsClassifier</a:t>
                      </a:r>
                      <a:endParaRPr lang="en-US" altLang="ko-KR"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38955389"/>
                  </a:ext>
                </a:extLst>
              </a:tr>
              <a:tr h="370840">
                <a:tc>
                  <a:txBody>
                    <a:bodyPr/>
                    <a:lstStyle/>
                    <a:p>
                      <a:pPr latinLnBrk="1"/>
                      <a:r>
                        <a:rPr lang="ko-KR" altLang="en-US" sz="1600" dirty="0">
                          <a:solidFill>
                            <a:srgbClr val="000000"/>
                          </a:solidFill>
                          <a:latin typeface="IntelOne Display Light (제목)"/>
                          <a:ea typeface="맑은 고딕" panose="020B0503020000020004" pitchFamily="50" charset="-127"/>
                        </a:rPr>
                        <a:t>결정</a:t>
                      </a:r>
                      <a:r>
                        <a:rPr lang="en-US" altLang="ko-KR" sz="1600" dirty="0">
                          <a:solidFill>
                            <a:srgbClr val="000000"/>
                          </a:solidFill>
                          <a:latin typeface="IntelOne Display Light (제목)"/>
                          <a:ea typeface="맑은 고딕" panose="020B0503020000020004" pitchFamily="50" charset="-127"/>
                        </a:rPr>
                        <a:t> </a:t>
                      </a:r>
                      <a:r>
                        <a:rPr lang="ko-KR" altLang="en-US" sz="1600" dirty="0">
                          <a:solidFill>
                            <a:srgbClr val="000000"/>
                          </a:solidFill>
                          <a:latin typeface="IntelOne Display Light (제목)"/>
                          <a:ea typeface="맑은 고딕" panose="020B0503020000020004" pitchFamily="50" charset="-127"/>
                        </a:rPr>
                        <a:t>트리 </a:t>
                      </a:r>
                      <a:r>
                        <a:rPr lang="en-US" altLang="ko-KR" sz="1600" dirty="0">
                          <a:solidFill>
                            <a:srgbClr val="000000"/>
                          </a:solidFill>
                          <a:latin typeface="IntelOne Display Light (제목)"/>
                          <a:ea typeface="맑은 고딕" panose="020B0503020000020004" pitchFamily="50" charset="-127"/>
                        </a:rPr>
                        <a:t>(Decision Tree)</a:t>
                      </a:r>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sklearn.tree</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DecisionTreeClassifier</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3517393177"/>
                  </a:ext>
                </a:extLst>
              </a:tr>
              <a:tr h="0">
                <a:tc>
                  <a:txBody>
                    <a:bodyPr/>
                    <a:lstStyle/>
                    <a:p>
                      <a:pPr latinLnBrk="1"/>
                      <a:r>
                        <a:rPr lang="ko-KR" altLang="en-US" sz="1600" dirty="0">
                          <a:solidFill>
                            <a:srgbClr val="000000"/>
                          </a:solidFill>
                          <a:latin typeface="IntelOne Display Light (제목)"/>
                          <a:ea typeface="맑은 고딕" panose="020B0503020000020004" pitchFamily="50" charset="-127"/>
                        </a:rPr>
                        <a:t>랜덤 포레스트 </a:t>
                      </a:r>
                      <a:r>
                        <a:rPr lang="en-US" altLang="ko-KR" sz="1600" dirty="0">
                          <a:solidFill>
                            <a:srgbClr val="000000"/>
                          </a:solidFill>
                          <a:latin typeface="IntelOne Display Light (제목)"/>
                          <a:ea typeface="맑은 고딕" panose="020B0503020000020004" pitchFamily="50" charset="-127"/>
                        </a:rPr>
                        <a:t>(Random Forest)</a:t>
                      </a:r>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sklearn.ensemble</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GradientBoostingClassifier</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1491554954"/>
                  </a:ext>
                </a:extLst>
              </a:tr>
              <a:tr h="0">
                <a:tc>
                  <a:txBody>
                    <a:bodyPr/>
                    <a:lstStyle/>
                    <a:p>
                      <a:pPr latinLnBrk="1"/>
                      <a:r>
                        <a:rPr lang="en-US" altLang="ko-KR" sz="1600" dirty="0">
                          <a:solidFill>
                            <a:srgbClr val="000000"/>
                          </a:solidFill>
                          <a:latin typeface="IntelOne Display Light (제목)"/>
                          <a:ea typeface="맑은 고딕" panose="020B0503020000020004" pitchFamily="50" charset="-127"/>
                        </a:rPr>
                        <a:t>Gradient Boosting Classifier</a:t>
                      </a:r>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sklearn.ensemble</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GradientBoostingClassifier</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3272268164"/>
                  </a:ext>
                </a:extLst>
              </a:tr>
              <a:tr h="0">
                <a:tc>
                  <a:txBody>
                    <a:bodyPr/>
                    <a:lstStyle/>
                    <a:p>
                      <a:pPr latinLnBrk="1"/>
                      <a:r>
                        <a:rPr lang="en-US" altLang="ko-KR" sz="1600" dirty="0" err="1">
                          <a:solidFill>
                            <a:srgbClr val="000000"/>
                          </a:solidFill>
                          <a:latin typeface="IntelOne Display Light (제목)"/>
                          <a:ea typeface="맑은 고딕" panose="020B0503020000020004" pitchFamily="50" charset="-127"/>
                        </a:rPr>
                        <a:t>XGBoost</a:t>
                      </a:r>
                      <a:r>
                        <a:rPr lang="en-US" altLang="ko-KR" sz="1600" dirty="0">
                          <a:solidFill>
                            <a:srgbClr val="000000"/>
                          </a:solidFill>
                          <a:latin typeface="IntelOne Display Light (제목)"/>
                          <a:ea typeface="맑은 고딕" panose="020B0503020000020004" pitchFamily="50" charset="-127"/>
                        </a:rPr>
                        <a:t> Classifier</a:t>
                      </a:r>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FF0000"/>
                          </a:solidFill>
                          <a:latin typeface="Consolas" panose="020B0609020204030204" pitchFamily="49" charset="0"/>
                          <a:ea typeface="맑은 고딕" panose="020B0503020000020004" pitchFamily="50" charset="-127"/>
                        </a:rPr>
                        <a:t>xgboost</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XGBClassifier</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2550307488"/>
                  </a:ext>
                </a:extLst>
              </a:tr>
              <a:tr h="0">
                <a:tc>
                  <a:txBody>
                    <a:bodyPr/>
                    <a:lstStyle/>
                    <a:p>
                      <a:pPr latinLnBrk="1"/>
                      <a:r>
                        <a:rPr lang="en-US" altLang="ko-KR" sz="1600" dirty="0" err="1">
                          <a:solidFill>
                            <a:srgbClr val="000000"/>
                          </a:solidFill>
                          <a:latin typeface="IntelOne Display Light (제목)"/>
                          <a:ea typeface="맑은 고딕" panose="020B0503020000020004" pitchFamily="50" charset="-127"/>
                        </a:rPr>
                        <a:t>LightGBM</a:t>
                      </a:r>
                      <a:r>
                        <a:rPr lang="en-US" altLang="ko-KR" sz="1600" dirty="0">
                          <a:solidFill>
                            <a:srgbClr val="000000"/>
                          </a:solidFill>
                          <a:latin typeface="IntelOne Display Light (제목)"/>
                          <a:ea typeface="맑은 고딕" panose="020B0503020000020004" pitchFamily="50" charset="-127"/>
                        </a:rPr>
                        <a:t> Classifier</a:t>
                      </a:r>
                      <a:endParaRPr lang="ko-KR" altLang="en-US" sz="1600" dirty="0">
                        <a:solidFill>
                          <a:srgbClr val="000000"/>
                        </a:solidFill>
                        <a:latin typeface="IntelOne Display Light (제목)"/>
                        <a:ea typeface="맑은 고딕" panose="020B0503020000020004" pitchFamily="50" charset="-127"/>
                      </a:endParaRPr>
                    </a:p>
                  </a:txBody>
                  <a:tcP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FF0000"/>
                          </a:solidFill>
                          <a:latin typeface="Consolas" panose="020B0609020204030204" pitchFamily="49" charset="0"/>
                          <a:ea typeface="맑은 고딕" panose="020B0503020000020004" pitchFamily="50" charset="-127"/>
                        </a:rPr>
                        <a:t>lightgbm</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LGBMClassifier</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785405368"/>
                  </a:ext>
                </a:extLst>
              </a:tr>
              <a:tr h="0">
                <a:tc>
                  <a:txBody>
                    <a:bodyPr/>
                    <a:lstStyle/>
                    <a:p>
                      <a:pPr latinLnBrk="1"/>
                      <a:r>
                        <a:rPr lang="ko-KR" altLang="en-US" sz="1600" dirty="0">
                          <a:solidFill>
                            <a:srgbClr val="000000"/>
                          </a:solidFill>
                          <a:latin typeface="IntelOne Display Light (제목)"/>
                          <a:ea typeface="맑은 고딕" panose="020B0503020000020004" pitchFamily="50" charset="-127"/>
                        </a:rPr>
                        <a:t>다층 </a:t>
                      </a:r>
                      <a:r>
                        <a:rPr lang="ko-KR" altLang="en-US" sz="1600" dirty="0" err="1">
                          <a:solidFill>
                            <a:srgbClr val="000000"/>
                          </a:solidFill>
                          <a:latin typeface="IntelOne Display Light (제목)"/>
                          <a:ea typeface="맑은 고딕" panose="020B0503020000020004" pitchFamily="50" charset="-127"/>
                        </a:rPr>
                        <a:t>퍼셉트론</a:t>
                      </a:r>
                      <a:r>
                        <a:rPr lang="ko-KR" altLang="en-US" sz="1600" dirty="0">
                          <a:solidFill>
                            <a:srgbClr val="000000"/>
                          </a:solidFill>
                          <a:latin typeface="IntelOne Display Light (제목)"/>
                          <a:ea typeface="맑은 고딕" panose="020B0503020000020004" pitchFamily="50" charset="-127"/>
                        </a:rPr>
                        <a:t> </a:t>
                      </a:r>
                      <a:r>
                        <a:rPr lang="en-US" altLang="ko-KR" sz="1600" dirty="0">
                          <a:solidFill>
                            <a:srgbClr val="000000"/>
                          </a:solidFill>
                          <a:latin typeface="IntelOne Display Light (제목)"/>
                          <a:ea typeface="맑은 고딕" panose="020B0503020000020004" pitchFamily="50" charset="-127"/>
                        </a:rPr>
                        <a:t>(Multi-Layer Perceptron) </a:t>
                      </a:r>
                      <a:r>
                        <a:rPr lang="ko-KR" altLang="en-US" sz="1600" dirty="0">
                          <a:solidFill>
                            <a:srgbClr val="000000"/>
                          </a:solidFill>
                          <a:latin typeface="IntelOne Display Light (제목)"/>
                          <a:ea typeface="맑은 고딕" panose="020B0503020000020004" pitchFamily="50" charset="-127"/>
                        </a:rPr>
                        <a:t>분류자</a:t>
                      </a:r>
                    </a:p>
                  </a:txBody>
                  <a:tcPr/>
                </a:tc>
                <a:tc>
                  <a:txBody>
                    <a:bodyPr/>
                    <a:lstStyle/>
                    <a:p>
                      <a:pPr latinLnBrk="1"/>
                      <a:r>
                        <a:rPr lang="en-US" altLang="ko-KR" sz="1500" dirty="0">
                          <a:solidFill>
                            <a:srgbClr val="000000"/>
                          </a:solidFill>
                          <a:latin typeface="Consolas" panose="020B0609020204030204" pitchFamily="49" charset="0"/>
                          <a:ea typeface="맑은 고딕" panose="020B0503020000020004" pitchFamily="50" charset="-127"/>
                        </a:rPr>
                        <a:t>from </a:t>
                      </a:r>
                      <a:r>
                        <a:rPr lang="en-US" altLang="ko-KR" sz="1500" dirty="0" err="1">
                          <a:solidFill>
                            <a:srgbClr val="000000"/>
                          </a:solidFill>
                          <a:latin typeface="Consolas" panose="020B0609020204030204" pitchFamily="49" charset="0"/>
                          <a:ea typeface="맑은 고딕" panose="020B0503020000020004" pitchFamily="50" charset="-127"/>
                        </a:rPr>
                        <a:t>sklearn.neural_network</a:t>
                      </a:r>
                      <a:r>
                        <a:rPr lang="en-US" altLang="ko-KR" sz="1500" dirty="0">
                          <a:solidFill>
                            <a:srgbClr val="000000"/>
                          </a:solidFill>
                          <a:latin typeface="Consolas" panose="020B0609020204030204" pitchFamily="49" charset="0"/>
                          <a:ea typeface="맑은 고딕" panose="020B0503020000020004" pitchFamily="50" charset="-127"/>
                        </a:rPr>
                        <a:t> import </a:t>
                      </a:r>
                      <a:r>
                        <a:rPr lang="en-US" altLang="ko-KR" sz="1500" dirty="0" err="1">
                          <a:solidFill>
                            <a:srgbClr val="000000"/>
                          </a:solidFill>
                          <a:latin typeface="Consolas" panose="020B0609020204030204" pitchFamily="49" charset="0"/>
                          <a:ea typeface="맑은 고딕" panose="020B0503020000020004" pitchFamily="50" charset="-127"/>
                        </a:rPr>
                        <a:t>MLPClassifier</a:t>
                      </a:r>
                      <a:endParaRPr lang="ko-KR" altLang="en-US" sz="1500" dirty="0">
                        <a:solidFill>
                          <a:srgbClr val="000000"/>
                        </a:solidFill>
                        <a:latin typeface="Consolas" panose="020B0609020204030204" pitchFamily="49" charset="0"/>
                        <a:ea typeface="맑은 고딕" panose="020B0503020000020004" pitchFamily="50" charset="-127"/>
                      </a:endParaRPr>
                    </a:p>
                  </a:txBody>
                  <a:tcPr/>
                </a:tc>
                <a:extLst>
                  <a:ext uri="{0D108BD9-81ED-4DB2-BD59-A6C34878D82A}">
                    <a16:rowId xmlns:a16="http://schemas.microsoft.com/office/drawing/2014/main" val="252807483"/>
                  </a:ext>
                </a:extLst>
              </a:tr>
            </a:tbl>
          </a:graphicData>
        </a:graphic>
      </p:graphicFrame>
    </p:spTree>
    <p:extLst>
      <p:ext uri="{BB962C8B-B14F-4D97-AF65-F5344CB8AC3E}">
        <p14:creationId xmlns:p14="http://schemas.microsoft.com/office/powerpoint/2010/main" val="21481144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6952129" cy="1199822"/>
          </a:xfrm>
        </p:spPr>
        <p:txBody>
          <a:bodyPr>
            <a:normAutofit/>
          </a:bodyPr>
          <a:lstStyle/>
          <a:p>
            <a:r>
              <a:rPr lang="ko-KR" altLang="en-US" dirty="0">
                <a:solidFill>
                  <a:srgbClr val="000000"/>
                </a:solidFill>
              </a:rPr>
              <a:t>로지스틱 회귀 </a:t>
            </a:r>
            <a:r>
              <a:rPr lang="en-US" altLang="ko-KR" dirty="0">
                <a:solidFill>
                  <a:srgbClr val="000000"/>
                </a:solidFill>
              </a:rPr>
              <a:t>(Logistic Regression)</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6"/>
            <a:ext cx="10846444"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ko-KR" altLang="en-US"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독립 변수의 선형 결합을 이용하여 사건 발생 가능성을 예측하는데 사용되는 통계 기법</a:t>
            </a:r>
            <a:endParaRPr kumimoji="0" lang="en-US" altLang="ko-KR"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lnSpc>
                <a:spcPct val="100000"/>
              </a:lnSpc>
              <a:spcBef>
                <a:spcPts val="1000"/>
              </a:spcBef>
              <a:buFont typeface="Arial" panose="020B0604020202020204" pitchFamily="34" charset="0"/>
              <a:buChar char="•"/>
              <a:defRPr/>
            </a:pPr>
            <a:r>
              <a:rPr lang="ko-KR" altLang="en-US"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학습은</a:t>
            </a:r>
            <a:r>
              <a:rPr lang="en-US" altLang="ko-KR"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선형결합을 위한 계수와 절편을 학습하기 위한 것임</a:t>
            </a:r>
            <a:endPar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kumimoji="0" lang="ko-KR" altLang="en-US"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일반적 선형 모델</a:t>
            </a:r>
            <a:r>
              <a:rPr kumimoji="0" lang="en-US" altLang="ko-KR"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(generalized linear model)</a:t>
            </a:r>
            <a:r>
              <a:rPr kumimoji="0" lang="ko-KR" altLang="en-US"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의 특수한 경우</a:t>
            </a:r>
            <a:endParaRPr kumimoji="0" lang="en-US" altLang="ko-KR" sz="28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a:p>
            <a:pPr marL="800100" lvl="1" indent="-342900">
              <a:lnSpc>
                <a:spcPct val="100000"/>
              </a:lnSpc>
              <a:spcBef>
                <a:spcPts val="1000"/>
              </a:spcBef>
              <a:buFont typeface="Arial" panose="020B0604020202020204" pitchFamily="34" charset="0"/>
              <a:buChar char="•"/>
              <a:defRPr/>
            </a:pP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이항형 데이터에 적용할 때 종속 변수 결과가 범위 </a:t>
            </a:r>
            <a:r>
              <a:rPr kumimoji="0" lang="en-US" altLang="ko-KR"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[0, 1]</a:t>
            </a:r>
            <a:r>
              <a:rPr kumimoji="0" lang="ko-KR" alt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로 제한됨</a:t>
            </a:r>
            <a:endParaRPr kumimoji="0" lang="en-US" sz="2600" b="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3" name="Picture 2">
            <a:extLst>
              <a:ext uri="{FF2B5EF4-FFF2-40B4-BE49-F238E27FC236}">
                <a16:creationId xmlns:a16="http://schemas.microsoft.com/office/drawing/2014/main" id="{5DC7E450-8420-D06A-404F-35761DE8F8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9883" y="4007224"/>
            <a:ext cx="3195034" cy="2126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47676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6952129" cy="1199822"/>
          </a:xfrm>
        </p:spPr>
        <p:txBody>
          <a:bodyPr>
            <a:normAutofit/>
          </a:bodyPr>
          <a:lstStyle/>
          <a:p>
            <a:r>
              <a:rPr lang="en-US" altLang="ko-KR" dirty="0">
                <a:solidFill>
                  <a:srgbClr val="000000"/>
                </a:solidFill>
              </a:rPr>
              <a:t>k-</a:t>
            </a:r>
            <a:r>
              <a:rPr lang="ko-KR" altLang="en-US" dirty="0">
                <a:solidFill>
                  <a:srgbClr val="000000"/>
                </a:solidFill>
              </a:rPr>
              <a:t>최근접 이웃 </a:t>
            </a:r>
            <a:r>
              <a:rPr lang="en-US" altLang="ko-KR" dirty="0">
                <a:solidFill>
                  <a:srgbClr val="000000"/>
                </a:solidFill>
              </a:rPr>
              <a:t>(KNN)</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8</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0999" y="1421516"/>
            <a:ext cx="10941425"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ko-KR" altLang="en-US" dirty="0">
                <a:solidFill>
                  <a:srgbClr val="000000"/>
                </a:solidFill>
                <a:latin typeface="IntelOne Text Light" panose="020B0403020203020204" pitchFamily="34" charset="0"/>
              </a:rPr>
              <a:t>새로운 데이터를 입력 받았을 때 </a:t>
            </a:r>
            <a:r>
              <a:rPr lang="en-US" altLang="ko-KR" dirty="0">
                <a:solidFill>
                  <a:srgbClr val="000000"/>
                </a:solidFill>
                <a:latin typeface="IntelOne Text Light" panose="020B0403020203020204" pitchFamily="34" charset="0"/>
              </a:rPr>
              <a:t>k </a:t>
            </a:r>
            <a:r>
              <a:rPr lang="ko-KR" altLang="en-US" dirty="0">
                <a:solidFill>
                  <a:srgbClr val="000000"/>
                </a:solidFill>
                <a:latin typeface="IntelOne Text Light" panose="020B0403020203020204" pitchFamily="34" charset="0"/>
              </a:rPr>
              <a:t>개의 가장 가까운 이웃들 가운데 다수가 어느 편인가에 따라 분류</a:t>
            </a:r>
            <a:endParaRPr lang="en-US" altLang="ko-KR" dirty="0">
              <a:solidFill>
                <a:srgbClr val="000000"/>
              </a:solidFill>
              <a:latin typeface="IntelOne Text Light" panose="020B0403020203020204" pitchFamily="34" charset="0"/>
            </a:endParaRP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ko-KR" altLang="en-US" dirty="0">
                <a:solidFill>
                  <a:srgbClr val="000000"/>
                </a:solidFill>
                <a:latin typeface="IntelOne Text Light" panose="020B0403020203020204" pitchFamily="34" charset="0"/>
              </a:rPr>
              <a:t>학습 후에도 데이터포인트를 유지</a:t>
            </a:r>
            <a:endParaRPr lang="en-US" dirty="0">
              <a:solidFill>
                <a:srgbClr val="000000"/>
              </a:solidFill>
              <a:latin typeface="IntelOne Text Light" panose="020B0403020203020204" pitchFamily="34" charset="0"/>
            </a:endParaRPr>
          </a:p>
        </p:txBody>
      </p:sp>
      <p:pic>
        <p:nvPicPr>
          <p:cNvPr id="5" name="그림 4">
            <a:extLst>
              <a:ext uri="{FF2B5EF4-FFF2-40B4-BE49-F238E27FC236}">
                <a16:creationId xmlns:a16="http://schemas.microsoft.com/office/drawing/2014/main" id="{5B8E6163-D426-5950-A216-80AB85898DD4}"/>
              </a:ext>
            </a:extLst>
          </p:cNvPr>
          <p:cNvPicPr>
            <a:picLocks noChangeAspect="1"/>
          </p:cNvPicPr>
          <p:nvPr/>
        </p:nvPicPr>
        <p:blipFill>
          <a:blip r:embed="rId4"/>
          <a:stretch>
            <a:fillRect/>
          </a:stretch>
        </p:blipFill>
        <p:spPr>
          <a:xfrm>
            <a:off x="3891588" y="3024470"/>
            <a:ext cx="4408823" cy="2929045"/>
          </a:xfrm>
          <a:prstGeom prst="rect">
            <a:avLst/>
          </a:prstGeom>
        </p:spPr>
      </p:pic>
    </p:spTree>
    <p:extLst>
      <p:ext uri="{BB962C8B-B14F-4D97-AF65-F5344CB8AC3E}">
        <p14:creationId xmlns:p14="http://schemas.microsoft.com/office/powerpoint/2010/main" val="11804790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FE538687-65B2-124D-0FE2-39DC1D990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3153" y="1412376"/>
            <a:ext cx="4213413" cy="34936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6851073" cy="1199822"/>
          </a:xfrm>
        </p:spPr>
        <p:txBody>
          <a:bodyPr>
            <a:normAutofit/>
          </a:bodyPr>
          <a:lstStyle/>
          <a:p>
            <a:r>
              <a:rPr lang="ko-KR" altLang="en-US" dirty="0">
                <a:solidFill>
                  <a:srgbClr val="000000"/>
                </a:solidFill>
              </a:rPr>
              <a:t>결정 트리 </a:t>
            </a:r>
            <a:r>
              <a:rPr lang="en-US" altLang="ko-KR" dirty="0">
                <a:solidFill>
                  <a:srgbClr val="000000"/>
                </a:solidFill>
              </a:rPr>
              <a:t>(Decision Tree)</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9</a:t>
            </a:fld>
            <a:endParaRPr kumimoji="0" lang="en-US" sz="1000" b="0" i="0" u="none" strike="noStrike" kern="1200" cap="none" spc="0" normalizeH="0" baseline="0" noProof="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6"/>
            <a:ext cx="7633447"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ko-KR" altLang="en-US" dirty="0">
                <a:solidFill>
                  <a:srgbClr val="000000"/>
                </a:solidFill>
                <a:latin typeface="IntelOne Text Light" panose="020B0403020203020204" pitchFamily="34" charset="0"/>
              </a:rPr>
              <a:t>자료 집합을 적절한 분할 기준 또는 테스트에 따라 부분 집합들로 순환적으로 나누는 과정으로 학습</a:t>
            </a:r>
            <a:endParaRPr lang="en-US" altLang="ko-KR" dirty="0">
              <a:solidFill>
                <a:srgbClr val="000000"/>
              </a:solidFill>
              <a:latin typeface="IntelOne Text Light" panose="020B0403020203020204" pitchFamily="34" charset="0"/>
            </a:endParaRP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ko-KR" altLang="en-US" dirty="0">
                <a:solidFill>
                  <a:srgbClr val="000000"/>
                </a:solidFill>
                <a:latin typeface="IntelOne Text Light" panose="020B0403020203020204" pitchFamily="34" charset="0"/>
              </a:rPr>
              <a:t>결과의 해석과 이해가 쉬우나 과적합이 발생하기 쉬움</a:t>
            </a:r>
            <a:r>
              <a:rPr lang="en-US" altLang="ko-KR" dirty="0">
                <a:solidFill>
                  <a:srgbClr val="000000"/>
                </a:solidFill>
                <a:latin typeface="IntelOne Text Light" panose="020B0403020203020204" pitchFamily="34" charset="0"/>
              </a:rPr>
              <a:t>!</a:t>
            </a:r>
          </a:p>
          <a:p>
            <a:pPr marL="342900" marR="0" lvl="0" indent="-342900" algn="l" defTabSz="914400" rtl="0" eaLnBrk="1" fontAlgn="auto" latinLnBrk="0" hangingPunct="1">
              <a:lnSpc>
                <a:spcPct val="100000"/>
              </a:lnSpc>
              <a:spcBef>
                <a:spcPts val="1000"/>
              </a:spcBef>
              <a:spcAft>
                <a:spcPts val="0"/>
              </a:spcAft>
              <a:buClrTx/>
              <a:buSzTx/>
              <a:buFont typeface="Arial" panose="020B0604020202020204" pitchFamily="34" charset="0"/>
              <a:buChar char="•"/>
              <a:tabLst/>
              <a:defRPr/>
            </a:pPr>
            <a:r>
              <a:rPr lang="ko-KR" altLang="en-US" dirty="0">
                <a:solidFill>
                  <a:srgbClr val="000000"/>
                </a:solidFill>
                <a:latin typeface="IntelOne Text Light" panose="020B0403020203020204" pitchFamily="34" charset="0"/>
              </a:rPr>
              <a:t>앙상블 </a:t>
            </a:r>
            <a:r>
              <a:rPr lang="ko-KR" altLang="en-US" dirty="0" err="1">
                <a:solidFill>
                  <a:srgbClr val="000000"/>
                </a:solidFill>
                <a:latin typeface="IntelOne Text Light" panose="020B0403020203020204" pitchFamily="34" charset="0"/>
              </a:rPr>
              <a:t>알고리듬에서</a:t>
            </a:r>
            <a:r>
              <a:rPr lang="ko-KR" altLang="en-US" dirty="0">
                <a:solidFill>
                  <a:srgbClr val="000000"/>
                </a:solidFill>
                <a:latin typeface="IntelOne Text Light" panose="020B0403020203020204" pitchFamily="34" charset="0"/>
              </a:rPr>
              <a:t> 기반 학습자</a:t>
            </a:r>
            <a:r>
              <a:rPr lang="en-US" altLang="ko-KR" dirty="0">
                <a:solidFill>
                  <a:srgbClr val="000000"/>
                </a:solidFill>
                <a:latin typeface="IntelOne Text Light" panose="020B0403020203020204" pitchFamily="34" charset="0"/>
              </a:rPr>
              <a:t>(base-learner)</a:t>
            </a:r>
            <a:r>
              <a:rPr lang="ko-KR" altLang="en-US" dirty="0">
                <a:solidFill>
                  <a:srgbClr val="000000"/>
                </a:solidFill>
                <a:latin typeface="IntelOne Text Light" panose="020B0403020203020204" pitchFamily="34" charset="0"/>
              </a:rPr>
              <a:t>로 흔히 사용됨</a:t>
            </a:r>
            <a:endParaRPr lang="en-US" dirty="0">
              <a:solidFill>
                <a:srgbClr val="000000"/>
              </a:solidFill>
              <a:latin typeface="IntelOne Text Light" panose="020B0403020203020204" pitchFamily="34" charset="0"/>
            </a:endParaRPr>
          </a:p>
        </p:txBody>
      </p:sp>
    </p:spTree>
    <p:extLst>
      <p:ext uri="{BB962C8B-B14F-4D97-AF65-F5344CB8AC3E}">
        <p14:creationId xmlns:p14="http://schemas.microsoft.com/office/powerpoint/2010/main" val="346972058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3.xml><?xml version="1.0" encoding="utf-8"?>
<a:theme xmlns:a="http://schemas.openxmlformats.org/drawingml/2006/main" name="2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2556</TotalTime>
  <Words>2376</Words>
  <Application>Microsoft Office PowerPoint</Application>
  <PresentationFormat>와이드스크린</PresentationFormat>
  <Paragraphs>244</Paragraphs>
  <Slides>41</Slides>
  <Notes>41</Notes>
  <HiddenSlides>0</HiddenSlides>
  <MMClips>0</MMClips>
  <ScaleCrop>false</ScaleCrop>
  <HeadingPairs>
    <vt:vector size="6" baseType="variant">
      <vt:variant>
        <vt:lpstr>사용한 글꼴</vt:lpstr>
      </vt:variant>
      <vt:variant>
        <vt:i4>16</vt:i4>
      </vt:variant>
      <vt:variant>
        <vt:lpstr>테마</vt:lpstr>
      </vt:variant>
      <vt:variant>
        <vt:i4>5</vt:i4>
      </vt:variant>
      <vt:variant>
        <vt:lpstr>슬라이드 제목</vt:lpstr>
      </vt:variant>
      <vt:variant>
        <vt:i4>41</vt:i4>
      </vt:variant>
    </vt:vector>
  </HeadingPairs>
  <TitlesOfParts>
    <vt:vector size="62" baseType="lpstr">
      <vt:lpstr>Intel Clear</vt:lpstr>
      <vt:lpstr>IntelOne Display Light</vt:lpstr>
      <vt:lpstr>IntelOne Display Light (제목)</vt:lpstr>
      <vt:lpstr>IntelOne Display Medium</vt:lpstr>
      <vt:lpstr>IntelOne Display Regular</vt:lpstr>
      <vt:lpstr>IntelOne Text</vt:lpstr>
      <vt:lpstr>IntelOne Text Light</vt:lpstr>
      <vt:lpstr>맑은 고딕</vt:lpstr>
      <vt:lpstr>Arial</vt:lpstr>
      <vt:lpstr>Calibri</vt:lpstr>
      <vt:lpstr>Calibri Light</vt:lpstr>
      <vt:lpstr>Consolas</vt:lpstr>
      <vt:lpstr>Roboto</vt:lpstr>
      <vt:lpstr>Tahoma</vt:lpstr>
      <vt:lpstr>Times New Roman</vt:lpstr>
      <vt:lpstr>Verdana</vt:lpstr>
      <vt:lpstr>Office Theme</vt:lpstr>
      <vt:lpstr>1_IntelNewBrand</vt:lpstr>
      <vt:lpstr>2_IntelNewBrand</vt:lpstr>
      <vt:lpstr>2_Office Theme</vt:lpstr>
      <vt:lpstr>4_Office Theme</vt:lpstr>
      <vt:lpstr>PowerPoint 프레젠테이션</vt:lpstr>
      <vt:lpstr>Legal Disclaimers</vt:lpstr>
      <vt:lpstr>PowerPoint 프레젠테이션</vt:lpstr>
      <vt:lpstr>Agenda</vt:lpstr>
      <vt:lpstr>PowerPoint 프레젠테이션</vt:lpstr>
      <vt:lpstr>Scikit-Learn 호환 분류 알고리듬</vt:lpstr>
      <vt:lpstr>로지스틱 회귀 (Logistic Regression)</vt:lpstr>
      <vt:lpstr>k-최근접 이웃 (KNN)</vt:lpstr>
      <vt:lpstr>결정 트리 (Decision Tree)</vt:lpstr>
      <vt:lpstr>랜덤 포레스트 (Random Forest)</vt:lpstr>
      <vt:lpstr>XGBoost (eXtreme Gradient Boosting)</vt:lpstr>
      <vt:lpstr>다층 퍼셉트론 (Multi-Layer Perception, MLP) </vt:lpstr>
      <vt:lpstr>분류 모델 사용법</vt:lpstr>
      <vt:lpstr>PowerPoint 프레젠테이션</vt:lpstr>
      <vt:lpstr>라이브러리 가져오기</vt:lpstr>
      <vt:lpstr>데이터집합 로드</vt:lpstr>
      <vt:lpstr>데이터 탐색 (EDA)</vt:lpstr>
      <vt:lpstr>데이터 탐색 (계속)</vt:lpstr>
      <vt:lpstr>데이터 준비와 분할</vt:lpstr>
      <vt:lpstr>모델 생성 &amp; 평가 /1. 로지스틱 회귀/</vt:lpstr>
      <vt:lpstr>모델 생성 &amp; 평가 /2. k-최근접 이웃/</vt:lpstr>
      <vt:lpstr>모델 생성 &amp; 평가 /3. 결정 트리/</vt:lpstr>
      <vt:lpstr>모델 생성 &amp; 평가 /4. 랜덤 포레스트/</vt:lpstr>
      <vt:lpstr>모델 생성 &amp; 평가 /5. XGBoost/</vt:lpstr>
      <vt:lpstr>모델 생성 &amp; 평가 /6. 다층 퍼셉트론/</vt:lpstr>
      <vt:lpstr>더 좋은 모델 찾기</vt:lpstr>
      <vt:lpstr>더 좋은 모델 찾기 (계속)</vt:lpstr>
      <vt:lpstr>더 좋은 모델 찾기 (계속)</vt:lpstr>
      <vt:lpstr>모델 설명: 로지스틱 회귀</vt:lpstr>
      <vt:lpstr>모델 설명: 로지스틱 회귀</vt:lpstr>
      <vt:lpstr>모델 설명: 결정 트리</vt:lpstr>
      <vt:lpstr>PowerPoint 프레젠테이션</vt:lpstr>
      <vt:lpstr>연습 시간!</vt:lpstr>
      <vt:lpstr>PowerPoint 프레젠테이션</vt:lpstr>
      <vt:lpstr>Scikit-Learn을 활용한 분류 (1)</vt:lpstr>
      <vt:lpstr>predict vs. predict_proba</vt:lpstr>
      <vt:lpstr>predict vs. predict_proba</vt:lpstr>
      <vt:lpstr>predict vs. predict_proba</vt:lpstr>
      <vt:lpstr>Scikit-Learn을 활용한 분류 (2)</vt:lpstr>
      <vt:lpstr>Scikit-Learn 모델을 위한 설명</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AI for  Future Workforce</dc:title>
  <cp:lastModifiedBy>Myung Ho Kim</cp:lastModifiedBy>
  <cp:revision>210</cp:revision>
  <dcterms:created xsi:type="dcterms:W3CDTF">2021-05-25T09:09:29Z</dcterms:created>
  <dcterms:modified xsi:type="dcterms:W3CDTF">2022-08-02T13:19:51Z</dcterms:modified>
</cp:coreProperties>
</file>